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" y="-4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228600"/>
            <a:ext cx="8458200" cy="17526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85800" y="1600200"/>
            <a:ext cx="7924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762000" y="3048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2286000" y="3048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7315200" y="3048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3733800" y="6858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4572000" y="6858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5486400" y="6858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6324600" y="6858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457200" y="2209800"/>
            <a:ext cx="8458200" cy="17526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85800" y="3581400"/>
            <a:ext cx="7924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2667000" y="22860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6019800" y="22860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7315200" y="22860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1752600" y="26670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4114800" y="26670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5029200" y="26670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762000" y="26670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457200" y="4419600"/>
            <a:ext cx="8458200" cy="17526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85800" y="5791200"/>
            <a:ext cx="7924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7467600" y="44958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/>
          <a:srcRect l="5616" r="10136" b="13024"/>
          <a:stretch>
            <a:fillRect/>
          </a:stretch>
        </p:blipFill>
        <p:spPr bwMode="auto">
          <a:xfrm>
            <a:off x="4343400" y="44958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838200" y="48768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 l="5616" r="10136" b="13024"/>
          <a:stretch>
            <a:fillRect/>
          </a:stretch>
        </p:blipFill>
        <p:spPr bwMode="auto">
          <a:xfrm>
            <a:off x="1676400" y="4876800"/>
            <a:ext cx="714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" name="Группа 33"/>
          <p:cNvGrpSpPr/>
          <p:nvPr/>
        </p:nvGrpSpPr>
        <p:grpSpPr>
          <a:xfrm>
            <a:off x="2590800" y="4876800"/>
            <a:ext cx="1552575" cy="762000"/>
            <a:chOff x="2590800" y="4876800"/>
            <a:chExt cx="1552575" cy="762000"/>
          </a:xfrm>
        </p:grpSpPr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616" r="10136" b="13024"/>
            <a:stretch>
              <a:fillRect/>
            </a:stretch>
          </p:blipFill>
          <p:spPr bwMode="auto">
            <a:xfrm>
              <a:off x="2590800" y="4876800"/>
              <a:ext cx="7143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616" r="10136" b="13024"/>
            <a:stretch>
              <a:fillRect/>
            </a:stretch>
          </p:blipFill>
          <p:spPr bwMode="auto">
            <a:xfrm>
              <a:off x="3429000" y="4876800"/>
              <a:ext cx="7143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5" name="Группа 34"/>
          <p:cNvGrpSpPr/>
          <p:nvPr/>
        </p:nvGrpSpPr>
        <p:grpSpPr>
          <a:xfrm>
            <a:off x="5715000" y="4876800"/>
            <a:ext cx="1552575" cy="762000"/>
            <a:chOff x="2590800" y="4876800"/>
            <a:chExt cx="1552575" cy="762000"/>
          </a:xfrm>
        </p:grpSpPr>
        <p:pic>
          <p:nvPicPr>
            <p:cNvPr id="3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616" r="10136" b="13024"/>
            <a:stretch>
              <a:fillRect/>
            </a:stretch>
          </p:blipFill>
          <p:spPr bwMode="auto">
            <a:xfrm>
              <a:off x="2590800" y="4876800"/>
              <a:ext cx="7143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616" r="10136" b="13024"/>
            <a:stretch>
              <a:fillRect/>
            </a:stretch>
          </p:blipFill>
          <p:spPr bwMode="auto">
            <a:xfrm>
              <a:off x="3429000" y="4876800"/>
              <a:ext cx="714375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8" name="TextBox 37"/>
          <p:cNvSpPr txBox="1"/>
          <p:nvPr/>
        </p:nvSpPr>
        <p:spPr>
          <a:xfrm>
            <a:off x="762000" y="1676400"/>
            <a:ext cx="807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          ТА                                   ТА                          ТИ                ТИ                ТИ               ТИ                         ТА </a:t>
            </a:r>
            <a:endParaRPr lang="ru-RU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609600" y="3581400"/>
            <a:ext cx="807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          ТИ              ТИ                             ТА                           ТИ                 ТИ                          ТА                         ТА </a:t>
            </a:r>
            <a:endParaRPr lang="ru-RU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85800" y="5791200"/>
            <a:ext cx="807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          ТИ              ТИ                    ТИ               ТИ                       ТА                          ТИ                ТИ                      ТА </a:t>
            </a:r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57200" y="228600"/>
            <a:ext cx="8458200" cy="1755577"/>
            <a:chOff x="457200" y="228600"/>
            <a:chExt cx="8458200" cy="175557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57200" y="228600"/>
              <a:ext cx="8458200" cy="17526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4" name="Прямая соединительная линия 3"/>
            <p:cNvCxnSpPr/>
            <p:nvPr/>
          </p:nvCxnSpPr>
          <p:spPr>
            <a:xfrm>
              <a:off x="685800" y="1600200"/>
              <a:ext cx="792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762000" y="1676400"/>
              <a:ext cx="807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          ТА                                            ТА                                    ТИ                           ТИ                                   ТА </a:t>
              </a:r>
              <a:endParaRPr lang="ru-RU" sz="1400" dirty="0"/>
            </a:p>
          </p:txBody>
        </p:sp>
      </p:grpSp>
      <p:pic>
        <p:nvPicPr>
          <p:cNvPr id="1026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048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048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babochka1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685800"/>
            <a:ext cx="111686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3048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babochka1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685800"/>
            <a:ext cx="111686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Группа 10"/>
          <p:cNvGrpSpPr/>
          <p:nvPr/>
        </p:nvGrpSpPr>
        <p:grpSpPr>
          <a:xfrm>
            <a:off x="457200" y="2362200"/>
            <a:ext cx="8458200" cy="1752600"/>
            <a:chOff x="304800" y="2209800"/>
            <a:chExt cx="8458200" cy="1752600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304800" y="2209800"/>
              <a:ext cx="8458200" cy="17526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33400" y="3581400"/>
              <a:ext cx="792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33400" y="3581400"/>
              <a:ext cx="807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          ТИ                       ТИ                         ТИ                          ТИ                             ТА                                          ТА </a:t>
              </a:r>
              <a:endParaRPr lang="ru-RU" sz="1400" dirty="0"/>
            </a:p>
          </p:txBody>
        </p:sp>
      </p:grpSp>
      <p:pic>
        <p:nvPicPr>
          <p:cNvPr id="15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4384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4384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 descr="babochka1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743200"/>
            <a:ext cx="111686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Группа 28"/>
          <p:cNvGrpSpPr/>
          <p:nvPr/>
        </p:nvGrpSpPr>
        <p:grpSpPr>
          <a:xfrm>
            <a:off x="609600" y="2743200"/>
            <a:ext cx="2336067" cy="863600"/>
            <a:chOff x="609600" y="2743200"/>
            <a:chExt cx="2336067" cy="863600"/>
          </a:xfrm>
        </p:grpSpPr>
        <p:pic>
          <p:nvPicPr>
            <p:cNvPr id="18" name="Picture 2" descr="babochka134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2743200"/>
              <a:ext cx="111686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" descr="babochka134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9600" y="2743200"/>
              <a:ext cx="111686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" name="Picture 2" descr="babochka13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743200"/>
            <a:ext cx="111686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" name="Группа 20"/>
          <p:cNvGrpSpPr/>
          <p:nvPr/>
        </p:nvGrpSpPr>
        <p:grpSpPr>
          <a:xfrm>
            <a:off x="457200" y="4495800"/>
            <a:ext cx="8458200" cy="1755577"/>
            <a:chOff x="457200" y="228600"/>
            <a:chExt cx="8458200" cy="1755577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57200" y="228600"/>
              <a:ext cx="8458200" cy="17526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>
              <a:off x="685800" y="1600200"/>
              <a:ext cx="792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62000" y="1676400"/>
              <a:ext cx="807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      ТИ                            ТИ                             ТА                                ТИ                           ТИ                                   ТА </a:t>
              </a:r>
              <a:endParaRPr lang="ru-RU" sz="1400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609600" y="4876800"/>
            <a:ext cx="2336067" cy="863600"/>
            <a:chOff x="609600" y="2743200"/>
            <a:chExt cx="2336067" cy="863600"/>
          </a:xfrm>
        </p:grpSpPr>
        <p:pic>
          <p:nvPicPr>
            <p:cNvPr id="31" name="Picture 2" descr="babochka134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2743200"/>
              <a:ext cx="111686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2" descr="babochka134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9600" y="2743200"/>
              <a:ext cx="111686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3" name="Группа 32"/>
          <p:cNvGrpSpPr/>
          <p:nvPr/>
        </p:nvGrpSpPr>
        <p:grpSpPr>
          <a:xfrm>
            <a:off x="4724400" y="4876800"/>
            <a:ext cx="2336067" cy="863600"/>
            <a:chOff x="609600" y="2743200"/>
            <a:chExt cx="2336067" cy="863600"/>
          </a:xfrm>
        </p:grpSpPr>
        <p:pic>
          <p:nvPicPr>
            <p:cNvPr id="34" name="Picture 2" descr="babochka134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2743200"/>
              <a:ext cx="111686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2" descr="babochka134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9600" y="2743200"/>
              <a:ext cx="1116867" cy="86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6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5720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 descr="babochka13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4572000"/>
            <a:ext cx="1631950" cy="126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57200" y="228600"/>
            <a:ext cx="8458200" cy="1755577"/>
            <a:chOff x="457200" y="228600"/>
            <a:chExt cx="8458200" cy="175557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457200" y="228600"/>
              <a:ext cx="8458200" cy="17526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4" name="Прямая соединительная линия 3"/>
            <p:cNvCxnSpPr/>
            <p:nvPr/>
          </p:nvCxnSpPr>
          <p:spPr>
            <a:xfrm>
              <a:off x="685800" y="1600200"/>
              <a:ext cx="792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762000" y="1676400"/>
              <a:ext cx="807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          ТА                       ТИ                 ТИ                          ТА                         ТИ                 ТИ                             ТА </a:t>
              </a:r>
              <a:endParaRPr lang="ru-RU" sz="1400" dirty="0"/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 l="4380" b="3309"/>
          <a:stretch>
            <a:fillRect/>
          </a:stretch>
        </p:blipFill>
        <p:spPr bwMode="auto">
          <a:xfrm>
            <a:off x="838200" y="304800"/>
            <a:ext cx="990600" cy="1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 l="4380" b="3309"/>
          <a:stretch>
            <a:fillRect/>
          </a:stretch>
        </p:blipFill>
        <p:spPr bwMode="auto">
          <a:xfrm>
            <a:off x="4038600" y="304800"/>
            <a:ext cx="990600" cy="1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 l="4380" b="3309"/>
          <a:stretch>
            <a:fillRect/>
          </a:stretch>
        </p:blipFill>
        <p:spPr bwMode="auto">
          <a:xfrm>
            <a:off x="7467600" y="304800"/>
            <a:ext cx="990600" cy="1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Группа 15"/>
          <p:cNvGrpSpPr/>
          <p:nvPr/>
        </p:nvGrpSpPr>
        <p:grpSpPr>
          <a:xfrm>
            <a:off x="2057400" y="609600"/>
            <a:ext cx="1531710" cy="889387"/>
            <a:chOff x="2057400" y="609600"/>
            <a:chExt cx="1531710" cy="889387"/>
          </a:xfrm>
        </p:grpSpPr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" name="Группа 16"/>
          <p:cNvGrpSpPr/>
          <p:nvPr/>
        </p:nvGrpSpPr>
        <p:grpSpPr>
          <a:xfrm>
            <a:off x="5410200" y="609600"/>
            <a:ext cx="1531710" cy="889387"/>
            <a:chOff x="2057400" y="609600"/>
            <a:chExt cx="1531710" cy="889387"/>
          </a:xfrm>
        </p:grpSpPr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" name="Группа 19"/>
          <p:cNvGrpSpPr/>
          <p:nvPr/>
        </p:nvGrpSpPr>
        <p:grpSpPr>
          <a:xfrm>
            <a:off x="457200" y="2438400"/>
            <a:ext cx="8458200" cy="1755577"/>
            <a:chOff x="457200" y="228600"/>
            <a:chExt cx="8458200" cy="1755577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57200" y="228600"/>
              <a:ext cx="8458200" cy="17526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>
              <a:off x="685800" y="1600200"/>
              <a:ext cx="792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62000" y="1676400"/>
              <a:ext cx="807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ТИ               ТИ               ТИ             ТИ               ТИ                  ТИ                 ТА                   ТИ             ТИ                ТА </a:t>
              </a:r>
              <a:endParaRPr lang="ru-RU" sz="1400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57200" y="4648200"/>
            <a:ext cx="8458200" cy="1755577"/>
            <a:chOff x="457200" y="228600"/>
            <a:chExt cx="8458200" cy="1755577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457200" y="228600"/>
              <a:ext cx="8458200" cy="17526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>
              <a:off x="685800" y="1600200"/>
              <a:ext cx="79248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762000" y="1676400"/>
              <a:ext cx="807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dirty="0" smtClean="0"/>
                <a:t>          ТА                       ТА                 ТИ                  ТИ                     ТИ                 ТИ                  </a:t>
              </a:r>
              <a:r>
                <a:rPr lang="ru-RU" sz="1400" smtClean="0"/>
                <a:t>ТА                      ТА</a:t>
              </a:r>
              <a:endParaRPr lang="ru-RU" sz="1400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609600" y="2819400"/>
            <a:ext cx="1531710" cy="889387"/>
            <a:chOff x="2057400" y="609600"/>
            <a:chExt cx="1531710" cy="889387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1" name="Группа 30"/>
          <p:cNvGrpSpPr/>
          <p:nvPr/>
        </p:nvGrpSpPr>
        <p:grpSpPr>
          <a:xfrm>
            <a:off x="2209800" y="2819400"/>
            <a:ext cx="1531710" cy="889387"/>
            <a:chOff x="2057400" y="609600"/>
            <a:chExt cx="1531710" cy="889387"/>
          </a:xfrm>
        </p:grpSpPr>
        <p:pic>
          <p:nvPicPr>
            <p:cNvPr id="3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3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" name="Группа 33"/>
          <p:cNvGrpSpPr/>
          <p:nvPr/>
        </p:nvGrpSpPr>
        <p:grpSpPr>
          <a:xfrm>
            <a:off x="3810000" y="2819400"/>
            <a:ext cx="1531710" cy="889387"/>
            <a:chOff x="2057400" y="609600"/>
            <a:chExt cx="1531710" cy="889387"/>
          </a:xfrm>
        </p:grpSpPr>
        <p:pic>
          <p:nvPicPr>
            <p:cNvPr id="3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7" name="Группа 36"/>
          <p:cNvGrpSpPr/>
          <p:nvPr/>
        </p:nvGrpSpPr>
        <p:grpSpPr>
          <a:xfrm>
            <a:off x="4876800" y="4953000"/>
            <a:ext cx="1531710" cy="889387"/>
            <a:chOff x="2057400" y="609600"/>
            <a:chExt cx="1531710" cy="889387"/>
          </a:xfrm>
        </p:grpSpPr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Группа 39"/>
          <p:cNvGrpSpPr/>
          <p:nvPr/>
        </p:nvGrpSpPr>
        <p:grpSpPr>
          <a:xfrm>
            <a:off x="3048000" y="4953000"/>
            <a:ext cx="1531710" cy="889387"/>
            <a:chOff x="2057400" y="609600"/>
            <a:chExt cx="1531710" cy="889387"/>
          </a:xfrm>
        </p:grpSpPr>
        <p:pic>
          <p:nvPicPr>
            <p:cNvPr id="4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2" cstate="print"/>
          <a:srcRect l="4380" b="3309"/>
          <a:stretch>
            <a:fillRect/>
          </a:stretch>
        </p:blipFill>
        <p:spPr bwMode="auto">
          <a:xfrm>
            <a:off x="5410200" y="2514600"/>
            <a:ext cx="990600" cy="1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2" cstate="print"/>
          <a:srcRect l="4380" b="3309"/>
          <a:stretch>
            <a:fillRect/>
          </a:stretch>
        </p:blipFill>
        <p:spPr bwMode="auto">
          <a:xfrm>
            <a:off x="7848600" y="2514600"/>
            <a:ext cx="990600" cy="12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5" name="Группа 44"/>
          <p:cNvGrpSpPr/>
          <p:nvPr/>
        </p:nvGrpSpPr>
        <p:grpSpPr>
          <a:xfrm>
            <a:off x="6324600" y="2819400"/>
            <a:ext cx="1531710" cy="889387"/>
            <a:chOff x="2057400" y="609600"/>
            <a:chExt cx="1531710" cy="889387"/>
          </a:xfrm>
        </p:grpSpPr>
        <p:pic>
          <p:nvPicPr>
            <p:cNvPr id="46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0574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4380" b="3309"/>
            <a:stretch>
              <a:fillRect/>
            </a:stretch>
          </p:blipFill>
          <p:spPr bwMode="auto">
            <a:xfrm>
              <a:off x="2895600" y="609600"/>
              <a:ext cx="693510" cy="889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0" name="Группа 49"/>
          <p:cNvGrpSpPr/>
          <p:nvPr/>
        </p:nvGrpSpPr>
        <p:grpSpPr>
          <a:xfrm>
            <a:off x="838200" y="4724400"/>
            <a:ext cx="2057400" cy="1270387"/>
            <a:chOff x="838200" y="4724400"/>
            <a:chExt cx="2057400" cy="1270387"/>
          </a:xfrm>
        </p:grpSpPr>
        <p:pic>
          <p:nvPicPr>
            <p:cNvPr id="48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4380" b="3309"/>
            <a:stretch>
              <a:fillRect/>
            </a:stretch>
          </p:blipFill>
          <p:spPr bwMode="auto">
            <a:xfrm>
              <a:off x="838200" y="4724400"/>
              <a:ext cx="990600" cy="1270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4380" b="3309"/>
            <a:stretch>
              <a:fillRect/>
            </a:stretch>
          </p:blipFill>
          <p:spPr bwMode="auto">
            <a:xfrm>
              <a:off x="1905000" y="4724400"/>
              <a:ext cx="990600" cy="1270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" name="Группа 50"/>
          <p:cNvGrpSpPr/>
          <p:nvPr/>
        </p:nvGrpSpPr>
        <p:grpSpPr>
          <a:xfrm>
            <a:off x="6553200" y="4724400"/>
            <a:ext cx="2057400" cy="1270387"/>
            <a:chOff x="838200" y="4724400"/>
            <a:chExt cx="2057400" cy="1270387"/>
          </a:xfrm>
        </p:grpSpPr>
        <p:pic>
          <p:nvPicPr>
            <p:cNvPr id="52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4380" b="3309"/>
            <a:stretch>
              <a:fillRect/>
            </a:stretch>
          </p:blipFill>
          <p:spPr bwMode="auto">
            <a:xfrm>
              <a:off x="838200" y="4724400"/>
              <a:ext cx="990600" cy="1270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4380" b="3309"/>
            <a:stretch>
              <a:fillRect/>
            </a:stretch>
          </p:blipFill>
          <p:spPr bwMode="auto">
            <a:xfrm>
              <a:off x="1905000" y="4724400"/>
              <a:ext cx="990600" cy="1270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72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Матвей</dc:creator>
  <cp:lastModifiedBy>User</cp:lastModifiedBy>
  <cp:revision>3</cp:revision>
  <dcterms:created xsi:type="dcterms:W3CDTF">2012-01-29T08:26:41Z</dcterms:created>
  <dcterms:modified xsi:type="dcterms:W3CDTF">2024-05-17T07:27:16Z</dcterms:modified>
</cp:coreProperties>
</file>