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72" r:id="rId16"/>
    <p:sldId id="273" r:id="rId17"/>
    <p:sldId id="268" r:id="rId18"/>
    <p:sldId id="274" r:id="rId19"/>
    <p:sldId id="26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AD5A0-16E3-49FE-B992-CFA0D6DE24B9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82B0B-D3C4-4BFD-B949-B24EA5386B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9470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05BAF4-4D74-45C8-A3E5-5558AC55ACDF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705BAF4-4D74-45C8-A3E5-5558AC55ACDF}" type="datetimeFigureOut">
              <a:rPr lang="ru-RU" smtClean="0"/>
              <a:pPr/>
              <a:t>20.02.2024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D4E239F-AD35-4D2D-BDA1-967C832FD0D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РАСНАЯ ШАПОЧКА\Desktop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69392"/>
            <a:ext cx="6912768" cy="667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0147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КРАСНАЯ ШАПОЧКА\Desktop\60657d6d9c65c398821e1bb82956624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3816423" cy="4045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 descr="C:\Users\КРАСНАЯ ШАПОЧКА\Desktop\b903dd4fa2d58b2c337707892c0236b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45800"/>
            <a:ext cx="4759267" cy="3759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:\Users\КРАСНАЯ ШАПОЧКА\Desktop\529346-tri-medvedya-dlya-detey-3-4-let-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4005064"/>
            <a:ext cx="3377952" cy="2592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КРАСНАЯ ШАПОЧКА\Desktop\1673502125_gas-kvas-com-p-terem-dlya-skazochnikh-geroev-detskii-risu-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4122168"/>
            <a:ext cx="4352032" cy="244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34518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КРАСНАЯ ШАПОЧКА\Desktop\3013a1a556988e6f33e843df5efcfe54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69" y="260648"/>
            <a:ext cx="4849696" cy="2667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6681" y="3284984"/>
            <a:ext cx="4968552" cy="2794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00064" y="260648"/>
            <a:ext cx="3665583" cy="275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23155" y="3053491"/>
            <a:ext cx="28194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4494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7986812" cy="5472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52400"/>
            <a:ext cx="8147248" cy="1116360"/>
          </a:xfrm>
        </p:spPr>
        <p:txBody>
          <a:bodyPr>
            <a:normAutofit/>
          </a:bodyPr>
          <a:lstStyle/>
          <a:p>
            <a:r>
              <a:rPr lang="ru-RU" sz="5400" dirty="0" smtClean="0"/>
              <a:t>Сказки на ночь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xmlns="" val="2882289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994122"/>
          </a:xfrm>
        </p:spPr>
        <p:txBody>
          <a:bodyPr>
            <a:noAutofit/>
          </a:bodyPr>
          <a:lstStyle/>
          <a:p>
            <a:r>
              <a:rPr lang="ru-RU" sz="3600" dirty="0" smtClean="0"/>
              <a:t>Чтение или рассказ сказки с помощью иллюстраций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7043" y="1124744"/>
            <a:ext cx="82809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.</a:t>
            </a:r>
          </a:p>
          <a:p>
            <a:endParaRPr lang="ru-RU" sz="3200" dirty="0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556792"/>
            <a:ext cx="723680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4879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/>
              <a:t>Рисование героев сказки</a:t>
            </a:r>
            <a:endParaRPr lang="ru-RU" sz="4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00808"/>
            <a:ext cx="6696744" cy="478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277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Показ сказки с помощью игрушек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03713"/>
            <a:ext cx="6699220" cy="4905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6994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Обыгрывание сказки с помощью любого театра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7604" y="1472951"/>
            <a:ext cx="6948772" cy="4632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1808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Дети самостоятельно показывают сказку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7416800" cy="494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47465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11560" y="1124744"/>
            <a:ext cx="792088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«</a:t>
            </a:r>
            <a:r>
              <a:rPr lang="ru-RU" sz="3200" i="1" dirty="0"/>
              <a:t>Через сказку, фантазию, игру, через </a:t>
            </a:r>
            <a:r>
              <a:rPr lang="ru-RU" sz="3200" i="1" dirty="0" smtClean="0"/>
              <a:t>неповторимое</a:t>
            </a:r>
            <a:r>
              <a:rPr lang="ru-RU" sz="3200" dirty="0"/>
              <a:t> </a:t>
            </a:r>
            <a:r>
              <a:rPr lang="ru-RU" sz="3200" i="1" dirty="0" smtClean="0"/>
              <a:t>детское </a:t>
            </a:r>
            <a:r>
              <a:rPr lang="ru-RU" sz="3200" i="1" dirty="0"/>
              <a:t>творчество - верная дорога к сердцу ребенка.</a:t>
            </a:r>
            <a:endParaRPr lang="ru-RU" sz="3200" dirty="0"/>
          </a:p>
          <a:p>
            <a:r>
              <a:rPr lang="ru-RU" sz="3200" i="1" dirty="0"/>
              <a:t>Сказка, фантазия- это ключик, с помощью, </a:t>
            </a:r>
            <a:r>
              <a:rPr lang="ru-RU" sz="3200" i="1" dirty="0" smtClean="0"/>
              <a:t>которого</a:t>
            </a:r>
            <a:r>
              <a:rPr lang="ru-RU" sz="3200" dirty="0"/>
              <a:t> </a:t>
            </a:r>
            <a:r>
              <a:rPr lang="ru-RU" sz="3200" i="1" dirty="0" smtClean="0"/>
              <a:t>можно </a:t>
            </a:r>
            <a:r>
              <a:rPr lang="ru-RU" sz="3200" i="1" dirty="0"/>
              <a:t>открыть эти истоки, и они </a:t>
            </a:r>
            <a:r>
              <a:rPr lang="ru-RU" sz="3200" i="1" dirty="0" smtClean="0"/>
              <a:t>забьют животворными</a:t>
            </a:r>
            <a:r>
              <a:rPr lang="ru-RU" sz="3200" dirty="0"/>
              <a:t> </a:t>
            </a:r>
            <a:r>
              <a:rPr lang="ru-RU" sz="3200" i="1" dirty="0" smtClean="0"/>
              <a:t>ключами</a:t>
            </a:r>
            <a:r>
              <a:rPr lang="ru-RU" sz="3200" i="1" dirty="0"/>
              <a:t>…»</a:t>
            </a:r>
            <a:endParaRPr lang="ru-RU" sz="3200" dirty="0"/>
          </a:p>
          <a:p>
            <a:pPr algn="r"/>
            <a:r>
              <a:rPr lang="ru-RU" sz="3200" i="1" dirty="0"/>
              <a:t>В. А. Сухомлинский.</a:t>
            </a:r>
            <a:endParaRPr lang="ru-RU" sz="3200" dirty="0"/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135591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4" y="404664"/>
            <a:ext cx="8071196" cy="60486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72230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РАСНАЯ ШАПОЧКА\Desktop\88.jpe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318500" cy="623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749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16632"/>
            <a:ext cx="7992888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dirty="0"/>
              <a:t>Все родители, имеющие детей-дошкольников, знают, как дети любят сказки. Родители выходят из себя, читая в сотый раз одну и ту же сказку, которую ребенок знает наизусть. При этом пропуск куска текста вызывает негодующие крики ребенка: «Мама, а ты пропустила, как петушок звал котика на </a:t>
            </a:r>
            <a:r>
              <a:rPr lang="ru-RU" sz="3000" dirty="0" smtClean="0"/>
              <a:t>помощь!».</a:t>
            </a:r>
          </a:p>
          <a:p>
            <a:r>
              <a:rPr lang="ru-RU" sz="3000" dirty="0"/>
              <a:t>Что же это за феномен – любовь детей к сказке, и в чем заключается их роль в воспитании? </a:t>
            </a:r>
            <a:endParaRPr lang="ru-RU" sz="3000" dirty="0" smtClean="0"/>
          </a:p>
          <a:p>
            <a:r>
              <a:rPr lang="ru-RU" sz="3000" dirty="0" smtClean="0"/>
              <a:t>Попробуем </a:t>
            </a:r>
            <a:r>
              <a:rPr lang="ru-RU" sz="3000" dirty="0"/>
              <a:t>вместе разобраться в этом вопросе.</a:t>
            </a:r>
          </a:p>
        </p:txBody>
      </p:sp>
    </p:spTree>
    <p:extLst>
      <p:ext uri="{BB962C8B-B14F-4D97-AF65-F5344CB8AC3E}">
        <p14:creationId xmlns:p14="http://schemas.microsoft.com/office/powerpoint/2010/main" xmlns="" val="256471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27584" y="332657"/>
            <a:ext cx="777686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800" dirty="0"/>
              <a:t>Победа добра над злом  как важный воспитательный момент. Воспитание детей сказками убеждает нас, что сказки являются для детей уроками нравственности. Сказочные герои наделены смелостью, красотой, трудолюбием, честностью, любовью к Родине. Сказки показывают детям, что бывает, если герои обманывают или поступают не по совести. Из сказки ребенок узнает, что дружба помогает победить зло и что зло всегда бывает наказано. Благодаря сказке, ребенок узнает, что добро всегда сильнее зла, и это помогает ему в дальнейшей жизни идти дорогою добра и мыслить позитивно.</a:t>
            </a:r>
          </a:p>
          <a:p>
            <a:r>
              <a:rPr lang="ru-RU" sz="2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69629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524000"/>
            <a:ext cx="8229600" cy="4572000"/>
          </a:xfrm>
        </p:spPr>
        <p:txBody>
          <a:bodyPr>
            <a:normAutofit/>
          </a:bodyPr>
          <a:lstStyle/>
          <a:p>
            <a:r>
              <a:rPr lang="ru-RU" dirty="0" smtClean="0"/>
              <a:t>«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97346"/>
            <a:ext cx="7776864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Как научить ребенка правильно поступать в той или иной ситуации? Что можно, а что нельзя делать? Как правильно выбирать друзей? На эти вопросы ответит сам ребенок, если правильно выбрать сказку. Сказку необходимо выбрать в соответствии с возрастом и конечно же с характером ребенка.</a:t>
            </a:r>
          </a:p>
          <a:p>
            <a:r>
              <a:rPr lang="ru-RU" sz="2800" dirty="0"/>
              <a:t> </a:t>
            </a:r>
          </a:p>
          <a:p>
            <a:r>
              <a:rPr lang="ru-RU" sz="2800" dirty="0"/>
              <a:t>В период 2-4 года хорошо идут классические сказки, такие как «Репка», «Теремок», «Лиса и заяц». Данные сказки опираются на принцип повтора - «Бабка за дедку, дедка за репку и </a:t>
            </a:r>
            <a:r>
              <a:rPr lang="ru-RU" sz="2800" dirty="0" err="1"/>
              <a:t>тд</a:t>
            </a:r>
            <a:r>
              <a:rPr lang="ru-RU" sz="2800" dirty="0"/>
              <a:t>.» Таким образом, ребенку легче воспринимается повествование сказки. Далее можно переходить к более длинным сказкам.</a:t>
            </a:r>
          </a:p>
          <a:p>
            <a:r>
              <a:rPr lang="ru-RU" sz="2800" dirty="0" smtClean="0"/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xmlns="" val="856704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136904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/>
              <a:t>Именно </a:t>
            </a:r>
            <a:r>
              <a:rPr lang="ru-RU" sz="2600" dirty="0"/>
              <a:t>в период 2-4года детьми хорошо воспринимаются герои сказок в виде животных. Ведь мир взрослого так сложен, а сюжеты сказок с животными легче их восприятию.</a:t>
            </a:r>
          </a:p>
          <a:p>
            <a:r>
              <a:rPr lang="ru-RU" sz="2600" dirty="0"/>
              <a:t>В два года  в лексиконе ребенка появляется слово «Я».  И он начинает осознавать себя как личность. Ребенок начинает отождествлять себя с главным героем сказки</a:t>
            </a:r>
            <a:r>
              <a:rPr lang="ru-RU" sz="2600" dirty="0" smtClean="0"/>
              <a:t>. В </a:t>
            </a:r>
            <a:r>
              <a:rPr lang="ru-RU" sz="2600" dirty="0"/>
              <a:t>этом возрасте начинается процесс самоидентификации, поэтому пол  главного героя должен совпадать с полом ребенка. Если этого не учесть процесс воспитания сказкой будет не эффективным и более того, в будущем, у ребенка может пропасть интерес  к сказкам в целом.</a:t>
            </a:r>
          </a:p>
          <a:p>
            <a:r>
              <a:rPr lang="ru-RU" sz="2400" dirty="0"/>
              <a:t> </a:t>
            </a:r>
          </a:p>
          <a:p>
            <a:r>
              <a:rPr lang="ru-RU" sz="2000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09635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260648"/>
            <a:ext cx="734481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/>
              <a:t>Необходимо учесть, что главный герой должен быть примером для подражания.</a:t>
            </a:r>
          </a:p>
          <a:p>
            <a:r>
              <a:rPr lang="ru-RU" sz="2600" dirty="0"/>
              <a:t>Помимо чтения книг, можно использовать и разрезные картинки.</a:t>
            </a:r>
          </a:p>
          <a:p>
            <a:r>
              <a:rPr lang="ru-RU" sz="2600" dirty="0"/>
              <a:t>Собрав картинку,  можно задать вопрос. Кто кому помог?</a:t>
            </a:r>
          </a:p>
          <a:p>
            <a:r>
              <a:rPr lang="ru-RU" sz="2600" dirty="0"/>
              <a:t>Во время таких заданий можно рассмотреть понятие «Дружба».</a:t>
            </a:r>
          </a:p>
          <a:p>
            <a:r>
              <a:rPr lang="ru-RU" sz="2600" dirty="0"/>
              <a:t>Можно задать вопросы,  в еще каких сказках или мультфильмах есть персонажи, которые помогали другим персонажам. Если дети затрудняются ответить, им предлагалось собрать </a:t>
            </a:r>
            <a:r>
              <a:rPr lang="ru-RU" sz="2600" dirty="0" err="1"/>
              <a:t>пазлы</a:t>
            </a:r>
            <a:r>
              <a:rPr lang="ru-RU" sz="2600" dirty="0"/>
              <a:t>, после чего они быстро могут дать правильный ответ.</a:t>
            </a:r>
          </a:p>
          <a:p>
            <a:r>
              <a:rPr lang="ru-RU" sz="2600" dirty="0"/>
              <a:t>Воспитание сказкой — это самый мягкий способ воспитания.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281589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РАСНАЯ ШАПОЧКА\Desktop\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191344"/>
            <a:ext cx="8856984" cy="5904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55874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КРАСНАЯ ШАПОЧКА\Desktop\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3" y="350658"/>
            <a:ext cx="8232915" cy="6174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197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223</TotalTime>
  <Words>497</Words>
  <Application>Microsoft Office PowerPoint</Application>
  <PresentationFormat>Экран (4:3)</PresentationFormat>
  <Paragraphs>31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Бумажная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Сказки на ночь</vt:lpstr>
      <vt:lpstr>Чтение или рассказ сказки с помощью иллюстраций</vt:lpstr>
      <vt:lpstr>Рисование героев сказки</vt:lpstr>
      <vt:lpstr>Показ сказки с помощью игрушек</vt:lpstr>
      <vt:lpstr>Обыгрывание сказки с помощью любого театра</vt:lpstr>
      <vt:lpstr>Дети самостоятельно показывают сказку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33</cp:revision>
  <dcterms:created xsi:type="dcterms:W3CDTF">2023-03-13T17:54:30Z</dcterms:created>
  <dcterms:modified xsi:type="dcterms:W3CDTF">2024-02-20T12:47:54Z</dcterms:modified>
</cp:coreProperties>
</file>