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68" r:id="rId18"/>
    <p:sldId id="274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AD5A0-16E3-49FE-B992-CFA0D6DE24B9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2B0B-D3C4-4BFD-B949-B24EA5386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4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AF4-4D74-45C8-A3E5-5558AC55A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05BAF4-4D74-45C8-A3E5-5558AC55A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D4E239F-AD35-4D2D-BDA1-967C832FD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РАСНАЯ ШАПОЧКА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392"/>
            <a:ext cx="6912768" cy="66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14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РАСНАЯ ШАПОЧКА\Desktop\60657d6d9c65c398821e1bb82956624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16423" cy="40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КРАСНАЯ ШАПОЧКА\Desktop\b903dd4fa2d58b2c337707892c0236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5800"/>
            <a:ext cx="4759267" cy="37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КРАСНАЯ ШАПОЧКА\Desktop\529346-tri-medvedya-dlya-detey-3-4-let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377952" cy="259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КРАСНАЯ ШАПОЧКА\Desktop\1673502125_gas-kvas-com-p-terem-dlya-skazochnikh-geroev-detskii-risu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22168"/>
            <a:ext cx="4352032" cy="24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45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РАСНАЯ ШАПОЧКА\Desktop\3013a1a556988e6f33e843df5efcfe5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69" y="260648"/>
            <a:ext cx="4849696" cy="26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681" y="3284984"/>
            <a:ext cx="4968552" cy="279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064" y="260648"/>
            <a:ext cx="3665583" cy="275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3155" y="3053491"/>
            <a:ext cx="2819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49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7986812" cy="547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111636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Сказки на ночь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8822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>
            <a:noAutofit/>
          </a:bodyPr>
          <a:lstStyle/>
          <a:p>
            <a:r>
              <a:rPr lang="ru-RU" sz="3600" dirty="0" smtClean="0"/>
              <a:t>Чтение или рассказ сказки с помощью иллюстраций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7043" y="112474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.</a:t>
            </a:r>
          </a:p>
          <a:p>
            <a:endParaRPr lang="ru-RU" sz="3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2368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87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Рисование героев сказки</a:t>
            </a:r>
            <a:endParaRPr lang="ru-RU" sz="4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696744" cy="478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7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 сказки с помощью игрушек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03713"/>
            <a:ext cx="6699220" cy="490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99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Обыгрывание сказки с помощью любого театра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472951"/>
            <a:ext cx="6948772" cy="46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80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самостоятельно показывают сказку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416800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74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24744"/>
            <a:ext cx="79208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</a:t>
            </a:r>
            <a:r>
              <a:rPr lang="ru-RU" sz="3200" i="1" dirty="0"/>
              <a:t>Через сказку, фантазию, игру, через </a:t>
            </a:r>
            <a:r>
              <a:rPr lang="ru-RU" sz="3200" i="1" dirty="0" smtClean="0"/>
              <a:t>неповторимое</a:t>
            </a:r>
            <a:r>
              <a:rPr lang="ru-RU" sz="3200" dirty="0"/>
              <a:t> </a:t>
            </a:r>
            <a:r>
              <a:rPr lang="ru-RU" sz="3200" i="1" dirty="0" smtClean="0"/>
              <a:t>детское </a:t>
            </a:r>
            <a:r>
              <a:rPr lang="ru-RU" sz="3200" i="1" dirty="0"/>
              <a:t>творчество - верная дорога к сердцу ребенка.</a:t>
            </a:r>
            <a:endParaRPr lang="ru-RU" sz="3200" dirty="0"/>
          </a:p>
          <a:p>
            <a:r>
              <a:rPr lang="ru-RU" sz="3200" i="1" dirty="0"/>
              <a:t>Сказка, фантазия- это ключик, с помощью, </a:t>
            </a:r>
            <a:r>
              <a:rPr lang="ru-RU" sz="3200" i="1" dirty="0" smtClean="0"/>
              <a:t>которого</a:t>
            </a:r>
            <a:r>
              <a:rPr lang="ru-RU" sz="3200" dirty="0"/>
              <a:t> </a:t>
            </a:r>
            <a:r>
              <a:rPr lang="ru-RU" sz="3200" i="1" dirty="0" smtClean="0"/>
              <a:t>можно </a:t>
            </a:r>
            <a:r>
              <a:rPr lang="ru-RU" sz="3200" i="1" dirty="0"/>
              <a:t>открыть эти истоки, и они </a:t>
            </a:r>
            <a:r>
              <a:rPr lang="ru-RU" sz="3200" i="1" dirty="0" smtClean="0"/>
              <a:t>забьют животворными</a:t>
            </a:r>
            <a:r>
              <a:rPr lang="ru-RU" sz="3200" dirty="0"/>
              <a:t> </a:t>
            </a:r>
            <a:r>
              <a:rPr lang="ru-RU" sz="3200" i="1" dirty="0" smtClean="0"/>
              <a:t>ключами</a:t>
            </a:r>
            <a:r>
              <a:rPr lang="ru-RU" sz="3200" i="1" dirty="0"/>
              <a:t>…»</a:t>
            </a:r>
            <a:endParaRPr lang="ru-RU" sz="3200" dirty="0"/>
          </a:p>
          <a:p>
            <a:pPr algn="r"/>
            <a:r>
              <a:rPr lang="ru-RU" sz="3200" i="1" dirty="0"/>
              <a:t>В. А. Сухомлинский.</a:t>
            </a:r>
            <a:endParaRPr lang="ru-RU" sz="3200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3559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4" y="404664"/>
            <a:ext cx="80711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22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РАСНАЯ ШАПОЧКА\Desktop\88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1850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799288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Все родители, имеющие детей-дошкольников, знают, как дети любят сказки. Родители выходят из себя, читая в сотый раз одну и ту же сказку, которую ребенок знает наизусть. При этом пропуск куска текста вызывает негодующие крики ребенка: «Мама, а ты пропустила, как петушок звал котика на </a:t>
            </a:r>
            <a:r>
              <a:rPr lang="ru-RU" sz="3000" dirty="0" smtClean="0"/>
              <a:t>помощь!».</a:t>
            </a:r>
          </a:p>
          <a:p>
            <a:r>
              <a:rPr lang="ru-RU" sz="3000" dirty="0"/>
              <a:t>Что же это за феномен – любовь детей к сказке, и в чем заключается их роль в воспитании? </a:t>
            </a:r>
            <a:endParaRPr lang="ru-RU" sz="3000" dirty="0" smtClean="0"/>
          </a:p>
          <a:p>
            <a:r>
              <a:rPr lang="ru-RU" sz="3000" dirty="0" smtClean="0"/>
              <a:t>Попробуем </a:t>
            </a:r>
            <a:r>
              <a:rPr lang="ru-RU" sz="3000" dirty="0"/>
              <a:t>вместе разобраться в этом вопросе.</a:t>
            </a:r>
          </a:p>
        </p:txBody>
      </p:sp>
    </p:spTree>
    <p:extLst>
      <p:ext uri="{BB962C8B-B14F-4D97-AF65-F5344CB8AC3E}">
        <p14:creationId xmlns:p14="http://schemas.microsoft.com/office/powerpoint/2010/main" xmlns="" val="25647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32657"/>
            <a:ext cx="777686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/>
              <a:t>Победа добра над злом  как важный воспитательный момент. Воспитание детей сказками убеждает нас, что сказки являются для детей уроками нравственности. Сказочные герои наделены смелостью, красотой, трудолюбием, честностью, любовью к Родине. Сказки показывают детям, что бывает, если герои обманывают или поступают не по совести. Из сказки ребенок узнает, что дружба помогает победить зло и что зло всегда бывает наказано. Благодаря сказке, ребенок узнает, что добро всегда сильнее зла, и это помогает ему в дальнейшей жизни идти дорогою добра и мыслить позитивно.</a:t>
            </a:r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6962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7346"/>
            <a:ext cx="777686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научить ребенка правильно поступать в той или иной ситуации? Что можно, а что нельзя делать? Как правильно выбирать друзей? На эти вопросы ответит сам ребенок, если правильно выбрать сказку. Сказку необходимо выбрать в соответствии с возрастом и конечно же с характером ребенка.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В период 2-4 года хорошо идут классические сказки, такие как «Репка», «Теремок», «Лиса и заяц». Данные сказки опираются на принцип повтора - «Бабка за дедку, дедка за репку и </a:t>
            </a:r>
            <a:r>
              <a:rPr lang="ru-RU" sz="2800" dirty="0" err="1"/>
              <a:t>тд</a:t>
            </a:r>
            <a:r>
              <a:rPr lang="ru-RU" sz="2800" dirty="0"/>
              <a:t>.» Таким образом, ребенку легче воспринимается повествование сказки. Далее можно переходить к более длинным сказкам.</a:t>
            </a:r>
          </a:p>
          <a:p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567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13690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Именно </a:t>
            </a:r>
            <a:r>
              <a:rPr lang="ru-RU" sz="2600" dirty="0"/>
              <a:t>в период 2-4года детьми хорошо воспринимаются герои сказок в виде животных. Ведь мир взрослого так сложен, а сюжеты сказок с животными легче их восприятию.</a:t>
            </a:r>
          </a:p>
          <a:p>
            <a:r>
              <a:rPr lang="ru-RU" sz="2600" dirty="0"/>
              <a:t>В два года  в лексиконе ребенка появляется слово «Я».  И он начинает осознавать себя как личность. Ребенок начинает отождествлять себя с главным героем сказки</a:t>
            </a:r>
            <a:r>
              <a:rPr lang="ru-RU" sz="2600" dirty="0" smtClean="0"/>
              <a:t>. В </a:t>
            </a:r>
            <a:r>
              <a:rPr lang="ru-RU" sz="2600" dirty="0"/>
              <a:t>этом возрасте начинается процесс самоидентификации, поэтому пол  главного героя должен совпадать с полом ребенка. Если этого не учесть процесс воспитания сказкой будет не эффективным и более того, в будущем, у ребенка может пропасть интерес  к сказкам в целом.</a:t>
            </a:r>
          </a:p>
          <a:p>
            <a:r>
              <a:rPr lang="ru-RU" sz="2400" dirty="0"/>
              <a:t> </a:t>
            </a:r>
          </a:p>
          <a:p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963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3448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Необходимо учесть, что главный герой должен быть примером для подражания.</a:t>
            </a:r>
          </a:p>
          <a:p>
            <a:r>
              <a:rPr lang="ru-RU" sz="2600" dirty="0"/>
              <a:t>Помимо чтения книг, можно использовать и разрезные картинки.</a:t>
            </a:r>
          </a:p>
          <a:p>
            <a:r>
              <a:rPr lang="ru-RU" sz="2600" dirty="0"/>
              <a:t>Собрав картинку,  можно задать вопрос. Кто кому помог?</a:t>
            </a:r>
          </a:p>
          <a:p>
            <a:r>
              <a:rPr lang="ru-RU" sz="2600" dirty="0"/>
              <a:t>Во время таких заданий можно рассмотреть понятие «Дружба».</a:t>
            </a:r>
          </a:p>
          <a:p>
            <a:r>
              <a:rPr lang="ru-RU" sz="2600" dirty="0"/>
              <a:t>Можно задать вопросы,  в еще каких сказках или мультфильмах есть персонажи, которые помогали другим персонажам. Если дети затрудняются ответить, им предлагалось собрать </a:t>
            </a:r>
            <a:r>
              <a:rPr lang="ru-RU" sz="2600" dirty="0" err="1"/>
              <a:t>пазлы</a:t>
            </a:r>
            <a:r>
              <a:rPr lang="ru-RU" sz="2600" dirty="0"/>
              <a:t>, после чего они быстро могут дать правильный ответ.</a:t>
            </a:r>
          </a:p>
          <a:p>
            <a:r>
              <a:rPr lang="ru-RU" sz="2600" dirty="0"/>
              <a:t>Воспитание сказкой — это самый мягкий способ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8158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РАСНАЯ ШАПОЧКА\Desktop\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344"/>
            <a:ext cx="88569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58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РАСНАЯ ШАПОЧКА\Desktop\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0658"/>
            <a:ext cx="8232915" cy="61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9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223</TotalTime>
  <Words>497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Сказки на ночь</vt:lpstr>
      <vt:lpstr>Чтение или рассказ сказки с помощью иллюстраций</vt:lpstr>
      <vt:lpstr>Рисование героев сказки</vt:lpstr>
      <vt:lpstr>Показ сказки с помощью игрушек</vt:lpstr>
      <vt:lpstr>Обыгрывание сказки с помощью любого театра</vt:lpstr>
      <vt:lpstr>Дети самостоятельно показывают сказку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2023-03-13T17:54:30Z</dcterms:created>
  <dcterms:modified xsi:type="dcterms:W3CDTF">2024-02-20T12:47:54Z</dcterms:modified>
</cp:coreProperties>
</file>