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0FF06A-B6F9-4142-8951-E08084E0890E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72FC09-074C-466A-899E-CD9B058C0B43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74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F06A-B6F9-4142-8951-E08084E0890E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FC09-074C-466A-899E-CD9B058C0B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208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F06A-B6F9-4142-8951-E08084E0890E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FC09-074C-466A-899E-CD9B058C0B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392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F06A-B6F9-4142-8951-E08084E0890E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FC09-074C-466A-899E-CD9B058C0B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225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F06A-B6F9-4142-8951-E08084E0890E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FC09-074C-466A-899E-CD9B058C0B43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261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F06A-B6F9-4142-8951-E08084E0890E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FC09-074C-466A-899E-CD9B058C0B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250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F06A-B6F9-4142-8951-E08084E0890E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FC09-074C-466A-899E-CD9B058C0B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808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F06A-B6F9-4142-8951-E08084E0890E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FC09-074C-466A-899E-CD9B058C0B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485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F06A-B6F9-4142-8951-E08084E0890E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FC09-074C-466A-899E-CD9B058C0B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176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F06A-B6F9-4142-8951-E08084E0890E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FC09-074C-466A-899E-CD9B058C0B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078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F06A-B6F9-4142-8951-E08084E0890E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FC09-074C-466A-899E-CD9B058C0B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48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10FF06A-B6F9-4142-8951-E08084E0890E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E72FC09-074C-466A-899E-CD9B058C0B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26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918D24-1FE4-46D1-8B6B-A24603815F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 женский день</a:t>
            </a:r>
            <a:b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 год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74E0DD-E286-438A-BEFF-7F2B1C45D3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95" r="2532" b="22330"/>
          <a:stretch/>
        </p:blipFill>
        <p:spPr>
          <a:xfrm>
            <a:off x="351284" y="2988366"/>
            <a:ext cx="2995597" cy="3639846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3B6C867-1C55-41F7-A1DD-087328F340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6194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2D804-A72B-4092-BC66-99054A6E3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во 2 группе раннего возраста</a:t>
            </a:r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гостях у Хозяюшки»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28475E-908F-48AE-9DFB-F2374CA5F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25" y="2061100"/>
            <a:ext cx="5361126" cy="402084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418638-5E82-4480-93D8-BD3D0ABAC7AE}"/>
              </a:ext>
            </a:extLst>
          </p:cNvPr>
          <p:cNvSpPr txBox="1"/>
          <p:nvPr/>
        </p:nvSpPr>
        <p:spPr>
          <a:xfrm>
            <a:off x="914401" y="1605697"/>
            <a:ext cx="390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Игра «Ты платочек поиграй»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2E1DBE-82BC-47BC-8350-3B8825A3B8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0" t="5306" r="2298" b="6279"/>
          <a:stretch/>
        </p:blipFill>
        <p:spPr>
          <a:xfrm>
            <a:off x="6800295" y="2042605"/>
            <a:ext cx="4953739" cy="40145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D74591-C931-493B-A778-3FB2822F408E}"/>
              </a:ext>
            </a:extLst>
          </p:cNvPr>
          <p:cNvSpPr txBox="1"/>
          <p:nvPr/>
        </p:nvSpPr>
        <p:spPr>
          <a:xfrm>
            <a:off x="7847860" y="1605697"/>
            <a:ext cx="390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Оркестр «Весёлые ложкари»</a:t>
            </a:r>
          </a:p>
        </p:txBody>
      </p:sp>
    </p:spTree>
    <p:extLst>
      <p:ext uri="{BB962C8B-B14F-4D97-AF65-F5344CB8AC3E}">
        <p14:creationId xmlns:p14="http://schemas.microsoft.com/office/powerpoint/2010/main" val="4055554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AEEE2-1464-4265-BDBF-C40721E1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819705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в младшей группе</a:t>
            </a:r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«Кошка Мурка в гостях у ребят»</a:t>
            </a:r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7ED8ABA-D499-4651-9C67-E24EE8DF49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31" y="2514838"/>
            <a:ext cx="4754563" cy="356592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4DA70FB-F0BC-4F56-B9D0-7F3AC18F52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1"/>
          <a:stretch/>
        </p:blipFill>
        <p:spPr>
          <a:xfrm>
            <a:off x="5930600" y="2514838"/>
            <a:ext cx="5091413" cy="356592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AAE3F4-BE78-4EE0-BD67-D1C6750A1A1C}"/>
              </a:ext>
            </a:extLst>
          </p:cNvPr>
          <p:cNvSpPr txBox="1"/>
          <p:nvPr/>
        </p:nvSpPr>
        <p:spPr>
          <a:xfrm>
            <a:off x="1038687" y="1997476"/>
            <a:ext cx="261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Игра «Помогаем маме»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AC98D1-E0D3-47FC-B7FB-6E6354550F7E}"/>
              </a:ext>
            </a:extLst>
          </p:cNvPr>
          <p:cNvSpPr txBox="1"/>
          <p:nvPr/>
        </p:nvSpPr>
        <p:spPr>
          <a:xfrm>
            <a:off x="6755907" y="1997475"/>
            <a:ext cx="3801187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Весёлый оркестр «Кап, кап»</a:t>
            </a:r>
          </a:p>
        </p:txBody>
      </p:sp>
    </p:spTree>
    <p:extLst>
      <p:ext uri="{BB962C8B-B14F-4D97-AF65-F5344CB8AC3E}">
        <p14:creationId xmlns:p14="http://schemas.microsoft.com/office/powerpoint/2010/main" val="3076030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DA7D23-9998-45A6-960B-0B7AC180B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для средней группы</a:t>
            </a:r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80DAFBA-A4D7-4848-957A-5DC0F9D144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1"/>
          <a:stretch/>
        </p:blipFill>
        <p:spPr>
          <a:xfrm>
            <a:off x="565951" y="2847950"/>
            <a:ext cx="4754563" cy="3232810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32E2B24D-ED5A-4530-8042-93C01A419F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51" y="2847951"/>
            <a:ext cx="4310413" cy="323281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F2F814-2BB7-4750-9CA5-C88E49220E7B}"/>
              </a:ext>
            </a:extLst>
          </p:cNvPr>
          <p:cNvSpPr txBox="1"/>
          <p:nvPr/>
        </p:nvSpPr>
        <p:spPr>
          <a:xfrm>
            <a:off x="1269507" y="2299317"/>
            <a:ext cx="2788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Песенка «Подарок маме»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EC13D9-394D-47EA-8D28-935607FCBA4F}"/>
              </a:ext>
            </a:extLst>
          </p:cNvPr>
          <p:cNvSpPr txBox="1"/>
          <p:nvPr/>
        </p:nvSpPr>
        <p:spPr>
          <a:xfrm>
            <a:off x="6684885" y="1621262"/>
            <a:ext cx="3311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  <a:r>
              <a:rPr lang="ru-RU" b="1" dirty="0"/>
              <a:t>игра «Наряди маму»</a:t>
            </a:r>
          </a:p>
        </p:txBody>
      </p:sp>
    </p:spTree>
    <p:extLst>
      <p:ext uri="{BB962C8B-B14F-4D97-AF65-F5344CB8AC3E}">
        <p14:creationId xmlns:p14="http://schemas.microsoft.com/office/powerpoint/2010/main" val="2569636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C825E-C322-49DE-9873-1EA035A56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для старшей группы»</a:t>
            </a:r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подарим маме сказку»</a:t>
            </a:r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7925306-278A-473C-86B2-F75B2B3FF8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7" y="2923346"/>
            <a:ext cx="4192046" cy="3144034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D680E529-9F1C-448F-875C-E9F7D3B33E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0" t="11831" b="3026"/>
          <a:stretch/>
        </p:blipFill>
        <p:spPr>
          <a:xfrm>
            <a:off x="6329778" y="2923347"/>
            <a:ext cx="4408483" cy="3144034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DE63A8-DBB3-4938-9AC8-531895E58A03}"/>
              </a:ext>
            </a:extLst>
          </p:cNvPr>
          <p:cNvSpPr txBox="1"/>
          <p:nvPr/>
        </p:nvSpPr>
        <p:spPr>
          <a:xfrm>
            <a:off x="976544" y="2539014"/>
            <a:ext cx="3347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Сценка «Чья мама лучше»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532D1A-406F-488D-9206-1D66E9916B87}"/>
              </a:ext>
            </a:extLst>
          </p:cNvPr>
          <p:cNvSpPr txBox="1"/>
          <p:nvPr/>
        </p:nvSpPr>
        <p:spPr>
          <a:xfrm>
            <a:off x="7093258" y="2539014"/>
            <a:ext cx="3515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Оркестр «Ой блины»</a:t>
            </a:r>
          </a:p>
        </p:txBody>
      </p:sp>
    </p:spTree>
    <p:extLst>
      <p:ext uri="{BB962C8B-B14F-4D97-AF65-F5344CB8AC3E}">
        <p14:creationId xmlns:p14="http://schemas.microsoft.com/office/powerpoint/2010/main" val="2190100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23EC1-5ADD-4ABC-85BA-970166F6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для подготовительной группы</a:t>
            </a:r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поздравления» 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E453050-67EF-40EE-9874-78CC0263FE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6360" b="16219"/>
          <a:stretch/>
        </p:blipFill>
        <p:spPr>
          <a:xfrm>
            <a:off x="577048" y="2489998"/>
            <a:ext cx="4754880" cy="3298244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F592A61-F8B3-493D-8E6D-169DBE10C0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 t="5726"/>
          <a:stretch/>
        </p:blipFill>
        <p:spPr>
          <a:xfrm>
            <a:off x="6418555" y="2489997"/>
            <a:ext cx="4603458" cy="336172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E6511D-15A8-411A-B42C-D8C5FBB6E62B}"/>
              </a:ext>
            </a:extLst>
          </p:cNvPr>
          <p:cNvSpPr txBox="1"/>
          <p:nvPr/>
        </p:nvSpPr>
        <p:spPr>
          <a:xfrm>
            <a:off x="1143001" y="1965960"/>
            <a:ext cx="3437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Сценка «Три девицы»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3CD6A4-2B41-48DE-9C2F-6C6736AD63AF}"/>
              </a:ext>
            </a:extLst>
          </p:cNvPr>
          <p:cNvSpPr txBox="1"/>
          <p:nvPr/>
        </p:nvSpPr>
        <p:spPr>
          <a:xfrm>
            <a:off x="7412854" y="2059619"/>
            <a:ext cx="248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Игра с мамами</a:t>
            </a:r>
          </a:p>
        </p:txBody>
      </p:sp>
    </p:spTree>
    <p:extLst>
      <p:ext uri="{BB962C8B-B14F-4D97-AF65-F5344CB8AC3E}">
        <p14:creationId xmlns:p14="http://schemas.microsoft.com/office/powerpoint/2010/main" val="3147816510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35</TotalTime>
  <Words>114</Words>
  <Application>Microsoft Office PowerPoint</Application>
  <PresentationFormat>Широкоэкранный</PresentationFormat>
  <Paragraphs>19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Corbel</vt:lpstr>
      <vt:lpstr>Times New Roman</vt:lpstr>
      <vt:lpstr>Базис</vt:lpstr>
      <vt:lpstr>Международный женский день  2023 год</vt:lpstr>
      <vt:lpstr>Праздник во 2 группе раннего возраста «В гостях у Хозяюшки»</vt:lpstr>
      <vt:lpstr>Праздник в младшей группе «Кошка Мурка в гостях у ребят» </vt:lpstr>
      <vt:lpstr>Праздник для средней группы </vt:lpstr>
      <vt:lpstr>Праздник для старшей группы» «Мы подарим маме сказку» </vt:lpstr>
      <vt:lpstr>Праздник для подготовительной группы «Наши поздравления»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Международный женский день  2023 год</dc:title>
  <dc:creator>User</dc:creator>
  <cp:lastModifiedBy>User</cp:lastModifiedBy>
  <cp:revision>4</cp:revision>
  <dcterms:created xsi:type="dcterms:W3CDTF">2024-02-27T11:05:53Z</dcterms:created>
  <dcterms:modified xsi:type="dcterms:W3CDTF">2024-02-27T11:41:52Z</dcterms:modified>
</cp:coreProperties>
</file>