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2842D5-2EBA-4550-9E83-7847E46D3C67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FFB539-8885-470B-9785-42FD90217516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2694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42D5-2EBA-4550-9E83-7847E46D3C67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FB539-8885-470B-9785-42FD902175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282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42D5-2EBA-4550-9E83-7847E46D3C67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FB539-8885-470B-9785-42FD902175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88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42D5-2EBA-4550-9E83-7847E46D3C67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FB539-8885-470B-9785-42FD902175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058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42D5-2EBA-4550-9E83-7847E46D3C67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FB539-8885-470B-9785-42FD90217516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971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42D5-2EBA-4550-9E83-7847E46D3C67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FB539-8885-470B-9785-42FD902175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572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42D5-2EBA-4550-9E83-7847E46D3C67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FB539-8885-470B-9785-42FD902175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103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42D5-2EBA-4550-9E83-7847E46D3C67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FB539-8885-470B-9785-42FD902175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061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42D5-2EBA-4550-9E83-7847E46D3C67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FB539-8885-470B-9785-42FD902175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4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42D5-2EBA-4550-9E83-7847E46D3C67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FB539-8885-470B-9785-42FD902175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906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42D5-2EBA-4550-9E83-7847E46D3C67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FB539-8885-470B-9785-42FD902175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53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022842D5-2EBA-4550-9E83-7847E46D3C67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72FFB539-8885-470B-9785-42FD902175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38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A8CB79F-DF26-49D7-B12C-1E31907740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42" y="239696"/>
            <a:ext cx="11762912" cy="6400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646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CDC1D64-EAFA-47FB-9F3B-1F47D500BE0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4" t="14367" r="3463" b="7574"/>
          <a:stretch/>
        </p:blipFill>
        <p:spPr>
          <a:xfrm>
            <a:off x="257452" y="221942"/>
            <a:ext cx="11691892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001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D401853-3929-4B0C-A46E-94CFF3DC4C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98" y="221942"/>
            <a:ext cx="11842812" cy="6454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607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6ADAEC5-B0D7-40AF-AC71-A43E814D8B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14" t="5222" r="5321" b="7851"/>
          <a:stretch/>
        </p:blipFill>
        <p:spPr>
          <a:xfrm>
            <a:off x="213065" y="248576"/>
            <a:ext cx="11736280" cy="6374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934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F4AC8BF-A7A5-44DE-A7D3-07A8CF4E409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7" t="8285" r="4335" b="10551"/>
          <a:stretch/>
        </p:blipFill>
        <p:spPr>
          <a:xfrm>
            <a:off x="204185" y="230819"/>
            <a:ext cx="11754035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949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F4A9AE3-2039-411A-BCA2-6095143343B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7" t="9968" r="2200" b="7961"/>
          <a:stretch/>
        </p:blipFill>
        <p:spPr>
          <a:xfrm>
            <a:off x="239698" y="204186"/>
            <a:ext cx="11727402" cy="6436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224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F79DF4F-C552-4821-8B20-E7699A57222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1" t="9322" r="5211" b="6925"/>
          <a:stretch/>
        </p:blipFill>
        <p:spPr>
          <a:xfrm>
            <a:off x="195310" y="257452"/>
            <a:ext cx="11745156" cy="6383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818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4ED3CF0-9CD8-4608-96D9-2AE341119CE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2" t="10873" r="2103" b="9385"/>
          <a:stretch/>
        </p:blipFill>
        <p:spPr>
          <a:xfrm>
            <a:off x="239697" y="213064"/>
            <a:ext cx="11745157" cy="6462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774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25E467A-3A5E-4679-A298-484304C408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7" t="7896" r="4141" b="11587"/>
          <a:stretch/>
        </p:blipFill>
        <p:spPr>
          <a:xfrm>
            <a:off x="213064" y="248575"/>
            <a:ext cx="11762913" cy="6391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466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94626E7-3B2F-4891-A625-9C4FC3710E8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1" t="8156" r="3269" b="8090"/>
          <a:stretch/>
        </p:blipFill>
        <p:spPr>
          <a:xfrm>
            <a:off x="195309" y="230819"/>
            <a:ext cx="11807301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711731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20</TotalTime>
  <Words>0</Words>
  <Application>Microsoft Office PowerPoint</Application>
  <PresentationFormat>Широкоэкранный</PresentationFormat>
  <Paragraphs>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Corbel</vt:lpstr>
      <vt:lpstr>Базис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</cp:revision>
  <dcterms:created xsi:type="dcterms:W3CDTF">2024-02-26T12:17:13Z</dcterms:created>
  <dcterms:modified xsi:type="dcterms:W3CDTF">2024-02-26T12:38:05Z</dcterms:modified>
</cp:coreProperties>
</file>