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775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578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537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5567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5761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90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54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3507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751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607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465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1226CC0B-65A0-493A-A884-70339F4EAA82}" type="datetimeFigureOut">
              <a:rPr lang="ru-RU" smtClean="0"/>
              <a:t>26.02.2024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E3E39E4-0F36-48C4-A7FC-8197555106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846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23977E0-FD9E-4CE4-B978-875C6C973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049" y="346229"/>
            <a:ext cx="10724225" cy="6285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735844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6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Corbel</vt:lpstr>
      <vt:lpstr>Базис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2024-02-26T11:57:23Z</dcterms:created>
  <dcterms:modified xsi:type="dcterms:W3CDTF">2024-02-26T12:03:48Z</dcterms:modified>
</cp:coreProperties>
</file>