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445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0196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0808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6953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211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0945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092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4261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8670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496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2067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B456-4965-4D53-8824-03B494402195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 РАБОТЕ\Мои рисунки\иллюстрации\фоны для презентаций\природа\фоны времена года\summer floral backgrounds 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2" y="0"/>
            <a:ext cx="91417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4824" y="4166592"/>
            <a:ext cx="6400800" cy="1752600"/>
          </a:xfrm>
        </p:spPr>
        <p:txBody>
          <a:bodyPr/>
          <a:lstStyle/>
          <a:p>
            <a:r>
              <a:rPr lang="ru-RU" sz="4800" dirty="0" err="1">
                <a:solidFill>
                  <a:srgbClr val="C00000"/>
                </a:solidFill>
                <a:latin typeface="Constantia" pitchFamily="18" charset="0"/>
              </a:rPr>
              <a:t>Ритмослоги</a:t>
            </a:r>
            <a:endParaRPr lang="ru-RU" sz="4800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484784"/>
            <a:ext cx="6624736" cy="2664296"/>
          </a:xfrm>
          <a:prstGeom prst="roundRect">
            <a:avLst/>
          </a:prstGeom>
          <a:solidFill>
            <a:srgbClr val="92D05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24" y="2081919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Constantia" pitchFamily="18" charset="0"/>
              </a:rPr>
              <a:t>Летние чудеса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9137205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09732" cy="604867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4920" y="335211"/>
            <a:ext cx="80097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ru-RU" sz="2800" dirty="0">
                <a:latin typeface="Bookman Old Style" pitchFamily="18" charset="0"/>
              </a:rPr>
              <a:t>Прохлопай и произнеси </a:t>
            </a:r>
            <a:r>
              <a:rPr lang="ru-RU" sz="2800" dirty="0" err="1">
                <a:latin typeface="Bookman Old Style" pitchFamily="18" charset="0"/>
              </a:rPr>
              <a:t>ритмослогами</a:t>
            </a:r>
            <a:r>
              <a:rPr lang="ru-RU" sz="2800" dirty="0">
                <a:latin typeface="Bookman Old Style" pitchFamily="18" charset="0"/>
              </a:rPr>
              <a:t> ритмические картинки. </a:t>
            </a:r>
          </a:p>
          <a:p>
            <a:pPr>
              <a:defRPr/>
            </a:pPr>
            <a:r>
              <a:rPr lang="ru-RU" sz="2800" dirty="0">
                <a:latin typeface="Bookman Old Style" pitchFamily="18" charset="0"/>
              </a:rPr>
              <a:t>*БОЛЬШИЕ КАРТИНКИ – ДЛИННЫЕ ЗВУКИ (ТА), МАЛЕНЬКИЕ КАРТИНКИ – КОРОТКИЕ ЗВУКИ (ТИ)</a:t>
            </a:r>
          </a:p>
          <a:p>
            <a:pPr>
              <a:defRPr/>
            </a:pPr>
            <a:endParaRPr lang="ru-RU" sz="2800" dirty="0">
              <a:latin typeface="Bookman Old Style" pitchFamily="18" charset="0"/>
            </a:endParaRPr>
          </a:p>
          <a:p>
            <a:pPr>
              <a:defRPr/>
            </a:pPr>
            <a:endParaRPr lang="ru-RU" sz="28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800" dirty="0">
                <a:latin typeface="Bookman Old Style" pitchFamily="18" charset="0"/>
              </a:rPr>
              <a:t>2. Щёлкни мышкой – проговори стихи со звучащими жестами.</a:t>
            </a:r>
          </a:p>
          <a:p>
            <a:pPr>
              <a:defRPr/>
            </a:pPr>
            <a:endParaRPr lang="ru-RU" sz="28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800" dirty="0">
                <a:latin typeface="Bookman Old Style" pitchFamily="18" charset="0"/>
              </a:rPr>
              <a:t>3. Сыграй ритм на музыкальном инструменте.</a:t>
            </a:r>
          </a:p>
        </p:txBody>
      </p:sp>
    </p:spTree>
    <p:extLst>
      <p:ext uri="{BB962C8B-B14F-4D97-AF65-F5344CB8AC3E}">
        <p14:creationId xmlns:p14="http://schemas.microsoft.com/office/powerpoint/2010/main" val="384082637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97152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Bookman Old Style" pitchFamily="18" charset="0"/>
              </a:rPr>
              <a:t>ЖУК, ЖУК, </a:t>
            </a:r>
            <a:r>
              <a:rPr lang="ru-RU" sz="4400" dirty="0" err="1">
                <a:latin typeface="Bookman Old Style" pitchFamily="18" charset="0"/>
              </a:rPr>
              <a:t>пожуЖЖИ</a:t>
            </a:r>
            <a:r>
              <a:rPr lang="ru-RU" sz="4400" dirty="0">
                <a:latin typeface="Bookman Old Style" pitchFamily="18" charset="0"/>
              </a:rPr>
              <a:t>.</a:t>
            </a:r>
          </a:p>
          <a:p>
            <a:pPr algn="ctr"/>
            <a:r>
              <a:rPr lang="ru-RU" sz="4400" dirty="0">
                <a:latin typeface="Bookman Old Style" pitchFamily="18" charset="0"/>
              </a:rPr>
              <a:t>где ты, прячешься </a:t>
            </a:r>
            <a:r>
              <a:rPr lang="ru-RU" sz="4400" dirty="0" err="1">
                <a:latin typeface="Bookman Old Style" pitchFamily="18" charset="0"/>
              </a:rPr>
              <a:t>ска</a:t>
            </a:r>
            <a:r>
              <a:rPr lang="ru-RU" sz="4400" dirty="0">
                <a:latin typeface="Bookman Old Style" pitchFamily="18" charset="0"/>
              </a:rPr>
              <a:t>-ЖИ?</a:t>
            </a:r>
          </a:p>
        </p:txBody>
      </p:sp>
      <p:pic>
        <p:nvPicPr>
          <p:cNvPr id="1026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24" y="55365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22514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63472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8" y="2897128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2" y="2869312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40" y="247489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79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97152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Bookman Old Style" pitchFamily="18" charset="0"/>
              </a:rPr>
              <a:t>ЛЕ-ТО! ЛЕ-ТО! </a:t>
            </a:r>
          </a:p>
          <a:p>
            <a:pPr algn="ctr"/>
            <a:r>
              <a:rPr lang="ru-RU" sz="4400" dirty="0">
                <a:latin typeface="Bookman Old Style" pitchFamily="18" charset="0"/>
              </a:rPr>
              <a:t>МНО-ГО СВЕ-ТА!</a:t>
            </a:r>
          </a:p>
        </p:txBody>
      </p:sp>
      <p:pic>
        <p:nvPicPr>
          <p:cNvPr id="4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4" y="404664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40" y="405460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76" y="406256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12" y="407052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0" y="2497505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40" y="2623225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08" y="2621342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28" y="2497504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51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97152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Bookman Old Style" pitchFamily="18" charset="0"/>
              </a:rPr>
              <a:t>Мы </a:t>
            </a:r>
            <a:r>
              <a:rPr lang="ru-RU" sz="4400" dirty="0" err="1">
                <a:latin typeface="Bookman Old Style" pitchFamily="18" charset="0"/>
              </a:rPr>
              <a:t>гуЛЯТЬ</a:t>
            </a:r>
            <a:r>
              <a:rPr lang="ru-RU" sz="4400" dirty="0">
                <a:latin typeface="Bookman Old Style" pitchFamily="18" charset="0"/>
              </a:rPr>
              <a:t> в сад </a:t>
            </a:r>
            <a:r>
              <a:rPr lang="ru-RU" sz="4400" dirty="0" err="1">
                <a:latin typeface="Bookman Old Style" pitchFamily="18" charset="0"/>
              </a:rPr>
              <a:t>пойДЁМ</a:t>
            </a:r>
            <a:endParaRPr lang="ru-RU" sz="4400" dirty="0">
              <a:latin typeface="Bookman Old Style" pitchFamily="18" charset="0"/>
            </a:endParaRPr>
          </a:p>
          <a:p>
            <a:pPr algn="ctr"/>
            <a:r>
              <a:rPr lang="ru-RU" sz="4400" dirty="0">
                <a:latin typeface="Bookman Old Style" pitchFamily="18" charset="0"/>
              </a:rPr>
              <a:t>и </a:t>
            </a:r>
            <a:r>
              <a:rPr lang="ru-RU" sz="4400" dirty="0" err="1">
                <a:latin typeface="Bookman Old Style" pitchFamily="18" charset="0"/>
              </a:rPr>
              <a:t>цвеТОВ</a:t>
            </a:r>
            <a:r>
              <a:rPr lang="ru-RU" sz="4400" dirty="0">
                <a:latin typeface="Bookman Old Style" pitchFamily="18" charset="0"/>
              </a:rPr>
              <a:t> </a:t>
            </a:r>
            <a:r>
              <a:rPr lang="ru-RU" sz="4400" dirty="0" err="1">
                <a:latin typeface="Bookman Old Style" pitchFamily="18" charset="0"/>
              </a:rPr>
              <a:t>набеРЁМ</a:t>
            </a:r>
            <a:r>
              <a:rPr lang="ru-RU" sz="4400" dirty="0">
                <a:latin typeface="Bookman Old Style" pitchFamily="18" charset="0"/>
              </a:rPr>
              <a:t>!</a:t>
            </a:r>
          </a:p>
        </p:txBody>
      </p:sp>
      <p:sp>
        <p:nvSpPr>
          <p:cNvPr id="3" name="AutoShape 2" descr="Картинки по запросу цвето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цветок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07" y="193130"/>
            <a:ext cx="2016224" cy="19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72330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55" y="698971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40" y="572218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92" y="565096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40" y="193130"/>
            <a:ext cx="2016224" cy="19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12" y="2214373"/>
            <a:ext cx="2016224" cy="19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52" y="2924944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40" y="2622342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67" y="2516973"/>
            <a:ext cx="2016224" cy="19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6" y="3030313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15" y="2937480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00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97152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>
                <a:latin typeface="Bookman Old Style" pitchFamily="18" charset="0"/>
              </a:rPr>
              <a:t>РадуГА</a:t>
            </a:r>
            <a:r>
              <a:rPr lang="ru-RU" sz="4400" dirty="0">
                <a:latin typeface="Bookman Old Style" pitchFamily="18" charset="0"/>
              </a:rPr>
              <a:t>-ДУ-ГА,</a:t>
            </a:r>
          </a:p>
          <a:p>
            <a:pPr algn="ctr"/>
            <a:r>
              <a:rPr lang="ru-RU" sz="4400" dirty="0">
                <a:latin typeface="Bookman Old Style" pitchFamily="18" charset="0"/>
              </a:rPr>
              <a:t>не </a:t>
            </a:r>
            <a:r>
              <a:rPr lang="ru-RU" sz="4400" dirty="0" err="1">
                <a:latin typeface="Bookman Old Style" pitchFamily="18" charset="0"/>
              </a:rPr>
              <a:t>даВАЙ</a:t>
            </a:r>
            <a:r>
              <a:rPr lang="ru-RU" sz="4400" dirty="0">
                <a:latin typeface="Bookman Old Style" pitchFamily="18" charset="0"/>
              </a:rPr>
              <a:t> ДОЖ-ДЯ!</a:t>
            </a:r>
          </a:p>
        </p:txBody>
      </p:sp>
      <p:pic>
        <p:nvPicPr>
          <p:cNvPr id="6147" name="Picture 3" descr="C:\Documents and Settings\Admin\Рабочий стол\0_a00b4_5bfa4369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1217768" cy="6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28" y="7448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84" y="7448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60" y="7448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Admin\Рабочий стол\0_a00b4_5bfa4369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60" y="1436430"/>
            <a:ext cx="1217768" cy="6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Рабочий стол\0_a00b4_5bfa4369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1217768" cy="6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\Рабочий стол\0_a00b4_5bfa4369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60" y="2924944"/>
            <a:ext cx="1217768" cy="6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64" y="25450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25450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24" y="25450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96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776" y="4797152"/>
            <a:ext cx="9152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Bookman Old Style" pitchFamily="18" charset="0"/>
              </a:rPr>
              <a:t>дождик, дождик, лей, лей, ЛЕЙ!</a:t>
            </a:r>
          </a:p>
          <a:p>
            <a:pPr algn="ctr"/>
            <a:r>
              <a:rPr lang="ru-RU" sz="4000" dirty="0">
                <a:latin typeface="Bookman Old Style" pitchFamily="18" charset="0"/>
              </a:rPr>
              <a:t>будет травка зеле-НЕЙ!</a:t>
            </a:r>
          </a:p>
        </p:txBody>
      </p:sp>
      <p:pic>
        <p:nvPicPr>
          <p:cNvPr id="3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36" y="461109"/>
            <a:ext cx="829677" cy="117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927348" cy="130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84" y="836050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4" y="836049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828963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92" y="836050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050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050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60" y="2544128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32" y="2521801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60" y="2521800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44" y="2495187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28" y="2468574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08" y="2468573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12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97152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Bookman Old Style" pitchFamily="18" charset="0"/>
              </a:rPr>
              <a:t>СОЛН-ЦЕ! СОЛН-ЦЕ!</a:t>
            </a:r>
          </a:p>
          <a:p>
            <a:pPr algn="ctr"/>
            <a:r>
              <a:rPr lang="ru-RU" sz="4400" dirty="0" err="1">
                <a:latin typeface="Bookman Old Style" pitchFamily="18" charset="0"/>
              </a:rPr>
              <a:t>выблесни</a:t>
            </a:r>
            <a:r>
              <a:rPr lang="ru-RU" sz="4400" dirty="0">
                <a:latin typeface="Bookman Old Style" pitchFamily="18" charset="0"/>
              </a:rPr>
              <a:t> </a:t>
            </a:r>
            <a:r>
              <a:rPr lang="ru-RU" sz="4400">
                <a:latin typeface="Bookman Old Style" pitchFamily="18" charset="0"/>
              </a:rPr>
              <a:t>в о-КО-НЦЕ</a:t>
            </a:r>
            <a:r>
              <a:rPr lang="ru-RU" sz="4400" dirty="0">
                <a:latin typeface="Bookman Old Style" pitchFamily="18" charset="0"/>
              </a:rPr>
              <a:t>!</a:t>
            </a:r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1960838" y="-207724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-296164" y="-240263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4096325" y="-199830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6055614" y="-199829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6461360" y="2039581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70384" y="2455776"/>
            <a:ext cx="2157571" cy="21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1100614" y="2469463"/>
            <a:ext cx="2157571" cy="21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2629118" y="2455775"/>
            <a:ext cx="2157571" cy="21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3529219" y="2429454"/>
            <a:ext cx="2157571" cy="21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4509898" y="2024732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912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102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Constantia</vt:lpstr>
      <vt:lpstr>Тема Office</vt:lpstr>
      <vt:lpstr>Летние чудеса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чудеса</dc:title>
  <dc:creator>Admin</dc:creator>
  <cp:lastModifiedBy>User</cp:lastModifiedBy>
  <cp:revision>15</cp:revision>
  <dcterms:created xsi:type="dcterms:W3CDTF">2016-11-02T23:20:09Z</dcterms:created>
  <dcterms:modified xsi:type="dcterms:W3CDTF">2024-02-26T12:13:05Z</dcterms:modified>
</cp:coreProperties>
</file>