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8" r:id="rId9"/>
    <p:sldId id="269" r:id="rId10"/>
    <p:sldId id="27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3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0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0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2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3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7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6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6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5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726C-7D0D-456F-BED4-A0FB447084C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FADD-27BD-4114-A07C-5A35F1843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8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slide" Target="slide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slide" Target="slide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25" y="2852936"/>
            <a:ext cx="1296144" cy="216128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веселые матрёшки\w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61" y="3361815"/>
            <a:ext cx="1038306" cy="16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веселые матрёшки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94" y="3805916"/>
            <a:ext cx="695506" cy="12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9" y="116632"/>
            <a:ext cx="1020446" cy="17728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82911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Monotype Corsiva" pitchFamily="66" charset="0"/>
              </a:rPr>
              <a:t>Веселые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dirty="0">
                <a:latin typeface="Monotype Corsiva" pitchFamily="66" charset="0"/>
              </a:rPr>
              <a:t>матрёшки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Музыкально-дидактическая игра на развитие чувства ритма для дошкольников.</a:t>
            </a:r>
          </a:p>
        </p:txBody>
      </p:sp>
      <p:pic>
        <p:nvPicPr>
          <p:cNvPr id="5" name="Рисунок 4" descr=";UY.png"/>
          <p:cNvPicPr>
            <a:picLocks noChangeAspect="1"/>
          </p:cNvPicPr>
          <p:nvPr/>
        </p:nvPicPr>
        <p:blipFill>
          <a:blip r:embed="rId6" cstate="screen">
            <a:lum bright="-10000" contrast="10000"/>
          </a:blip>
          <a:stretch>
            <a:fillRect/>
          </a:stretch>
        </p:blipFill>
        <p:spPr>
          <a:xfrm>
            <a:off x="0" y="4835826"/>
            <a:ext cx="9144000" cy="2022174"/>
          </a:xfrm>
          <a:prstGeom prst="rect">
            <a:avLst/>
          </a:prstGeom>
        </p:spPr>
      </p:pic>
      <p:pic>
        <p:nvPicPr>
          <p:cNvPr id="1028" name="Picture 4" descr="C:\Documents and Settings\Admin\Рабочий стол\веселые матрёшки\w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75" y="817978"/>
            <a:ext cx="630122" cy="10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веселые матрёшки\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59" y="548680"/>
            <a:ext cx="742935" cy="123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веселые матрёшки\w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7" y="2924944"/>
            <a:ext cx="1154526" cy="201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912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веселые матрёшки\jh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5315"/>
            <a:ext cx="2874071" cy="28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веселые матрёшки\k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6497"/>
            <a:ext cx="2782888" cy="27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1--" descr="C:\Documents and Settings\Admin\Рабочий стол\веселые матрёшки\Бе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37" y="404664"/>
            <a:ext cx="2808316" cy="28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веселые матрёшки\картинки\Xxx_0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6595">
            <a:off x="7419494" y="-82070"/>
            <a:ext cx="1361493" cy="13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та тит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119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;UY.png"/>
          <p:cNvPicPr>
            <a:picLocks noChangeAspect="1"/>
          </p:cNvPicPr>
          <p:nvPr/>
        </p:nvPicPr>
        <p:blipFill>
          <a:blip r:embed="rId4" cstate="screen">
            <a:lum bright="-10000" contrast="10000"/>
          </a:blip>
          <a:stretch>
            <a:fillRect/>
          </a:stretch>
        </p:blipFill>
        <p:spPr>
          <a:xfrm>
            <a:off x="0" y="4835826"/>
            <a:ext cx="9144000" cy="2022174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веселые матрёшки\картинки\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66066"/>
            <a:ext cx="2075930" cy="34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52" y="863001"/>
            <a:ext cx="1983140" cy="3380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66066"/>
            <a:ext cx="1901688" cy="3322755"/>
          </a:xfrm>
          <a:prstGeom prst="rect">
            <a:avLst/>
          </a:prstGeom>
        </p:spPr>
      </p:pic>
      <p:pic>
        <p:nvPicPr>
          <p:cNvPr id="8" name="Dlya_vystupleniya_-_Kalinka_malinka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37917"/>
      </p:ext>
    </p:extLst>
  </p:cSld>
  <p:clrMapOvr>
    <a:masterClrMapping/>
  </p:clrMapOvr>
  <p:transition spd="slow" advClick="0" advTm="4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;UY.png"/>
          <p:cNvPicPr>
            <a:picLocks noChangeAspect="1"/>
          </p:cNvPicPr>
          <p:nvPr/>
        </p:nvPicPr>
        <p:blipFill>
          <a:blip r:embed="rId4" cstate="screen">
            <a:lum bright="-10000" contrast="10000"/>
          </a:blip>
          <a:stretch>
            <a:fillRect/>
          </a:stretch>
        </p:blipFill>
        <p:spPr>
          <a:xfrm>
            <a:off x="0" y="4835826"/>
            <a:ext cx="9144000" cy="2022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24" y="2060848"/>
            <a:ext cx="1365464" cy="2276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8680"/>
            <a:ext cx="1352330" cy="2340571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веселые матрёшки\Xxx_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6145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1347598" cy="2291479"/>
          </a:xfrm>
          <a:prstGeom prst="rect">
            <a:avLst/>
          </a:prstGeom>
        </p:spPr>
      </p:pic>
      <p:pic>
        <p:nvPicPr>
          <p:cNvPr id="8" name="Sharikov-Svetit-mesyac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7291"/>
      </p:ext>
    </p:extLst>
  </p:cSld>
  <p:clrMapOvr>
    <a:masterClrMapping/>
  </p:clrMapOvr>
  <p:transition spd="slow" advClick="0" advTm="4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6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07 C 0.07674 -0.04699 0.04809 -0.08842 0.00955 -0.0912 C -0.02708 -0.09467 -0.06145 -0.0625 -0.06371 -0.01643 C -0.06666 0.02662 -0.04253 0.06621 -0.00816 0.06921 C 0.02344 0.07153 0.0533 0.04491 0.05556 0.00509 C 0.05782 -0.03125 0.03768 -0.06551 0.00851 -0.06829 C -0.0184 -0.0706 -0.04375 -0.04838 -0.04548 -0.01481 C -0.04705 0.01505 -0.03107 0.04445 -0.00711 0.0456 C 0.01493 0.04792 0.03542 0.03056 0.03716 0.00347 C 0.03837 -0.0206 0.02622 -0.04421 0.0073 -0.0456 C -0.00937 -0.04699 -0.02586 -0.03426 -0.02708 -0.01342 C -0.02812 0.0044 -0.01979 0.0213 -0.00573 0.02292 C 0.00556 0.02431 0.01771 0.01644 0.01823 0.00232 C 0.01945 -0.00903 0.01493 -0.02129 0.00625 -0.02291 C -0.00086 -0.02291 -0.00764 -0.01991 -0.00868 -0.01204 C -0.00937 -0.00717 -0.00816 -0.00208 -0.00486 -1.85185E-6 C -0.00312 0.0007 -0.00173 0.0007 -3.33333E-6 -1.85185E-6 " pathEditMode="relative" rAng="0" ptsTypes="fffffffffffffffff">
                                      <p:cBhvr>
                                        <p:cTn id="9" dur="2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22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C -5.55556E-7 -0.17685 0.12222 -0.32037 0.27257 -0.3213 C 0.42326 -0.3213 0.54514 -0.17685 0.54427 2.96296E-6 C 0.54497 0.17731 0.42344 0.31944 0.27257 0.31944 C 0.12222 0.31944 -5.55556E-7 0.17731 -5.55556E-7 2.96296E-6 Z " pathEditMode="relative" rAng="16200000" ptsTypes="fffff">
                                      <p:cBhvr>
                                        <p:cTn id="14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7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3403 C 0.07378 0.1801 0.05174 0.38473 -0.05625 0.48959 C -0.16389 0.59352 -0.31667 0.5595 -0.39671 0.41297 C -0.47657 0.2669 -0.45365 0.06274 -0.34619 -0.04143 C -0.23837 -0.14606 -0.08612 -0.11226 -0.00608 0.03403 Z " pathEditMode="relative" rAng="3238474" ptsTypes="fffff">
                                      <p:cBhvr>
                                        <p:cTn id="19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4" y="1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0.01482 C -0.08298 0.12963 -0.2427 0.10394 -0.3276 -0.04305 C -0.41232 -0.18958 -0.3901 -0.40277 -0.27795 -0.51689 C -0.16649 -0.63217 -0.00677 -0.60555 0.07813 -0.45902 C 0.16302 -0.3118 0.14063 -0.09953 0.02865 0.01482 Z " pathEditMode="relative" rAng="8547240" ptsTypes="fffff">
                                      <p:cBhvr>
                                        <p:cTn id="24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2659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9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latin typeface="Monotype Corsiva" pitchFamily="66" charset="0"/>
              </a:rPr>
              <a:t>Задание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560840" cy="1584176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В гости пришли веселые матрёшки: Дашенька, </a:t>
            </a:r>
            <a:r>
              <a:rPr lang="ru-RU" sz="4000" dirty="0" err="1">
                <a:solidFill>
                  <a:schemeClr val="tx1"/>
                </a:solidFill>
                <a:latin typeface="Monotype Corsiva" pitchFamily="66" charset="0"/>
              </a:rPr>
              <a:t>Глашенька</a:t>
            </a: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, Сашенька.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Они хотят научить нас танцевать «</a:t>
            </a:r>
            <a:r>
              <a:rPr lang="ru-RU" sz="4000" dirty="0" err="1">
                <a:solidFill>
                  <a:schemeClr val="tx1"/>
                </a:solidFill>
                <a:latin typeface="Monotype Corsiva" pitchFamily="66" charset="0"/>
              </a:rPr>
              <a:t>дробушки</a:t>
            </a: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» (притопы).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Прохлопайте ритмический рисунок.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Monotype Corsiva" pitchFamily="66" charset="0"/>
              </a:rPr>
              <a:t>БОЛЬШИЕ Кружочки– ДЛИННЫЕ ЗВУКИ (ТА), МАЛЕНЬКИЕ Кружочки– КОРОТКИЕ ЗВУКИ (ТИ)</a:t>
            </a:r>
          </a:p>
        </p:txBody>
      </p:sp>
    </p:spTree>
    <p:extLst>
      <p:ext uri="{BB962C8B-B14F-4D97-AF65-F5344CB8AC3E}">
        <p14:creationId xmlns:p14="http://schemas.microsoft.com/office/powerpoint/2010/main" val="17674031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;UY.png"/>
          <p:cNvPicPr>
            <a:picLocks noChangeAspect="1"/>
          </p:cNvPicPr>
          <p:nvPr/>
        </p:nvPicPr>
        <p:blipFill>
          <a:blip r:embed="rId2" cstate="screen">
            <a:lum bright="-10000" contrast="10000"/>
          </a:blip>
          <a:stretch>
            <a:fillRect/>
          </a:stretch>
        </p:blipFill>
        <p:spPr>
          <a:xfrm>
            <a:off x="0" y="4835826"/>
            <a:ext cx="9144000" cy="20221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60" y="188640"/>
            <a:ext cx="2200425" cy="3669142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веселые матрёшки\та 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34" y="3824618"/>
            <a:ext cx="2733675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06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;UY.png"/>
          <p:cNvPicPr>
            <a:picLocks noChangeAspect="1"/>
          </p:cNvPicPr>
          <p:nvPr/>
        </p:nvPicPr>
        <p:blipFill>
          <a:blip r:embed="rId2" cstate="screen">
            <a:lum bright="-10000" contrast="10000"/>
          </a:blip>
          <a:stretch>
            <a:fillRect/>
          </a:stretch>
        </p:blipFill>
        <p:spPr>
          <a:xfrm>
            <a:off x="0" y="4835826"/>
            <a:ext cx="9144000" cy="2022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88" y="260648"/>
            <a:ext cx="2197224" cy="3802888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веселые матрёшки\тити 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24576"/>
            <a:ext cx="50673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0051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;UY.png"/>
          <p:cNvPicPr>
            <a:picLocks noChangeAspect="1"/>
          </p:cNvPicPr>
          <p:nvPr/>
        </p:nvPicPr>
        <p:blipFill>
          <a:blip r:embed="rId2" cstate="screen">
            <a:lum bright="-10000" contrast="10000"/>
          </a:blip>
          <a:stretch>
            <a:fillRect/>
          </a:stretch>
        </p:blipFill>
        <p:spPr>
          <a:xfrm>
            <a:off x="0" y="4835826"/>
            <a:ext cx="9144000" cy="2022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66" y="188640"/>
            <a:ext cx="2101258" cy="3573016"/>
          </a:xfrm>
          <a:prstGeom prst="rect">
            <a:avLst/>
          </a:prstGeom>
        </p:spPr>
      </p:pic>
      <p:pic>
        <p:nvPicPr>
          <p:cNvPr id="3074" name="Picture 2" descr="C:\Documents and Settings\Admin\Рабочий стол\веселые матрёшки\та тит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03600"/>
            <a:ext cx="50673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610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--1" descr="C:\Documents and Settings\Admin\Рабочий стол\веселые матрёшки\jh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7" y="3325316"/>
            <a:ext cx="2874071" cy="28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веселые матрёшки\k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7981"/>
            <a:ext cx="2782888" cy="27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веселые матрёшки\Бе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5316"/>
            <a:ext cx="2808316" cy="28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веселые матрёшки\картинки\Xxx_0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6595">
            <a:off x="7419494" y="-82070"/>
            <a:ext cx="1361493" cy="13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тити 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409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веселые матрёшки\jh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8426"/>
            <a:ext cx="2874071" cy="28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веселые матрёшки\k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69943"/>
            <a:ext cx="2782888" cy="27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1--" descr="C:\Documents and Settings\Admin\Рабочий стол\веселые матрёшки\Бе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5316"/>
            <a:ext cx="2808316" cy="28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веселые матрёшки\картинки\Xxx_0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6595">
            <a:off x="7419494" y="-82070"/>
            <a:ext cx="1361493" cy="13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та тит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9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веселые матрёшки\jh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77" y="3325316"/>
            <a:ext cx="2874071" cy="28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11" descr="C:\Documents and Settings\Admin\Рабочий стол\веселые матрёшки\kj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7981"/>
            <a:ext cx="2782888" cy="27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веселые матрёшки\Бе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5316"/>
            <a:ext cx="2808316" cy="28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веселые матрёшки\картинки\Xxx_03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6595">
            <a:off x="7419494" y="-82070"/>
            <a:ext cx="1361493" cy="13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та т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514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56</Words>
  <Application>Microsoft Office PowerPoint</Application>
  <PresentationFormat>Экран (4:3)</PresentationFormat>
  <Paragraphs>7</Paragraphs>
  <Slides>11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Тема Office</vt:lpstr>
      <vt:lpstr>Веселые матрёшки.</vt:lpstr>
      <vt:lpstr>Презентация PowerPoint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33</cp:revision>
  <dcterms:created xsi:type="dcterms:W3CDTF">2015-01-03T12:37:11Z</dcterms:created>
  <dcterms:modified xsi:type="dcterms:W3CDTF">2024-02-27T10:52:04Z</dcterms:modified>
</cp:coreProperties>
</file>