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56" r:id="rId4"/>
    <p:sldId id="257" r:id="rId5"/>
    <p:sldId id="258" r:id="rId6"/>
    <p:sldId id="261" r:id="rId7"/>
    <p:sldId id="260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635F7F-02A3-4FCF-BD9D-98700C9D9BA8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B15FEF-315D-439A-98F0-5346F57C3D9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234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7EF6BE-EA84-4EAF-AD72-14006A283C01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3DABC6-9D05-4447-B82B-94188F38EF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912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7EF6BE-EA84-4EAF-AD72-14006A283C01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3DABC6-9D05-4447-B82B-94188F38EF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012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7EF6BE-EA84-4EAF-AD72-14006A283C01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3DABC6-9D05-4447-B82B-94188F38EF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9170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7EF6BE-EA84-4EAF-AD72-14006A283C01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3DABC6-9D05-4447-B82B-94188F38EF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419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7EF6BE-EA84-4EAF-AD72-14006A283C01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3DABC6-9D05-4447-B82B-94188F38EF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2043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7EF6BE-EA84-4EAF-AD72-14006A283C01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3DABC6-9D05-4447-B82B-94188F38EF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615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BF782D-1FF7-488B-925C-0FE8462629DF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2A6A84-40E9-4131-A018-0AC09582EF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071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761C7-DD5B-4CF0-9850-EDDC523135B7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ACA19B-0B26-4D46-9BFB-59AAFBC48F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039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43C9B8-BDD7-426E-8CBC-9F10A4E9A5AF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9D9976-7BCF-4885-9693-48A8437B0A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163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BFD285-7E03-4810-9CE9-6FA3F4DD96D3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A16A54-2E08-4D98-A387-EB96BACE7B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34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7EF6BE-EA84-4EAF-AD72-14006A283C01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3DABC6-9D05-4447-B82B-94188F38EF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804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B7EEB6-DE21-44CF-B4F8-3CAADCAD9247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D0528B-54C8-40FD-820E-7B76CAC536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44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629D4A-4BC2-4052-9E28-6B05717FC1B4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DEAF49-D01E-4D91-82CF-D5B5084822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927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1B251E-9CC0-465D-B671-86E47881C44E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3CD26A-BCAA-4D4F-8A85-120AADCEC7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271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482855-D16D-444A-B974-3AC08C071F94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8FC943-CD12-41B4-924D-B37BDC569D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164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7EF6BE-EA84-4EAF-AD72-14006A283C01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3DABC6-9D05-4447-B82B-94188F38EF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781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DC7EF6BE-EA84-4EAF-AD72-14006A283C01}" type="datetimeFigureOut">
              <a:rPr lang="ru-RU" smtClean="0"/>
              <a:pPr>
                <a:defRPr/>
              </a:pPr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4B3DABC6-9D05-4447-B82B-94188F38EF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828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3" descr="Вырезка экрана"/>
          <p:cNvPicPr>
            <a:picLocks noChangeAspect="1"/>
          </p:cNvPicPr>
          <p:nvPr/>
        </p:nvPicPr>
        <p:blipFill>
          <a:blip r:embed="rId2"/>
          <a:srcRect t="4482"/>
          <a:stretch>
            <a:fillRect/>
          </a:stretch>
        </p:blipFill>
        <p:spPr bwMode="auto">
          <a:xfrm>
            <a:off x="15875" y="0"/>
            <a:ext cx="910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1D4D11-0ACD-42B2-AA26-0736840531E3}"/>
              </a:ext>
            </a:extLst>
          </p:cNvPr>
          <p:cNvSpPr txBox="1"/>
          <p:nvPr/>
        </p:nvSpPr>
        <p:spPr>
          <a:xfrm>
            <a:off x="611560" y="404664"/>
            <a:ext cx="734481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400" dirty="0">
              <a:latin typeface="Bahnschrift SemiBold" panose="020B0502040204020203" pitchFamily="34" charset="0"/>
            </a:endParaRPr>
          </a:p>
          <a:p>
            <a:r>
              <a:rPr lang="ru-RU" sz="2400" dirty="0">
                <a:latin typeface="Bahnschrift SemiBold" panose="020B0502040204020203" pitchFamily="34" charset="0"/>
              </a:rPr>
              <a:t>ЗАДАНИЕ:</a:t>
            </a:r>
          </a:p>
          <a:p>
            <a:endParaRPr lang="ru-RU" sz="2400" dirty="0">
              <a:latin typeface="Bahnschrift SemiBold" panose="020B0502040204020203" pitchFamily="34" charset="0"/>
            </a:endParaRPr>
          </a:p>
          <a:p>
            <a:r>
              <a:rPr lang="ru-RU" sz="2400" dirty="0">
                <a:latin typeface="Bahnschrift SemiBold" panose="020B0502040204020203" pitchFamily="34" charset="0"/>
              </a:rPr>
              <a:t>1. Прохлопай и произнеси </a:t>
            </a:r>
            <a:r>
              <a:rPr lang="ru-RU" sz="2400" dirty="0" err="1">
                <a:latin typeface="Bahnschrift SemiBold" panose="020B0502040204020203" pitchFamily="34" charset="0"/>
              </a:rPr>
              <a:t>ритмослогами</a:t>
            </a:r>
            <a:r>
              <a:rPr lang="ru-RU" sz="2400" dirty="0">
                <a:latin typeface="Bahnschrift SemiBold" panose="020B0502040204020203" pitchFamily="34" charset="0"/>
              </a:rPr>
              <a:t> ритмические картинки.</a:t>
            </a:r>
          </a:p>
          <a:p>
            <a:endParaRPr lang="ru-RU" sz="2400" dirty="0">
              <a:latin typeface="Bahnschrift SemiBold" panose="020B0502040204020203" pitchFamily="34" charset="0"/>
            </a:endParaRPr>
          </a:p>
          <a:p>
            <a:endParaRPr lang="ru-RU" sz="2400" dirty="0">
              <a:latin typeface="Bahnschrift SemiBold" panose="020B0502040204020203" pitchFamily="34" charset="0"/>
            </a:endParaRPr>
          </a:p>
          <a:p>
            <a:r>
              <a:rPr lang="ru-RU" sz="2400" dirty="0">
                <a:latin typeface="Bahnschrift SemiBold" panose="020B0502040204020203" pitchFamily="34" charset="0"/>
              </a:rPr>
              <a:t>2. Сыграй ритм на музыкальном инструменте.</a:t>
            </a:r>
          </a:p>
          <a:p>
            <a:r>
              <a:rPr lang="ru-RU" sz="2400" dirty="0">
                <a:latin typeface="Bahnschrift SemiBold" panose="020B0502040204020203" pitchFamily="34" charset="0"/>
              </a:rPr>
              <a:t>*БОЛЬШИЕ КАПЕЛЬКИ – ДЛИННЫЕ ЗВУКИ (ТА), МАЛЕНЬКИЕ КАПЕЛЬКИ – КОРОТКИЕ ЗВУКИ (ТИ)</a:t>
            </a:r>
          </a:p>
        </p:txBody>
      </p:sp>
    </p:spTree>
    <p:extLst>
      <p:ext uri="{BB962C8B-B14F-4D97-AF65-F5344CB8AC3E}">
        <p14:creationId xmlns:p14="http://schemas.microsoft.com/office/powerpoint/2010/main" val="2961127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3" descr="Вырезка экрана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700"/>
            <a:ext cx="9140825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5997575"/>
            <a:ext cx="1809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4663" y="5973763"/>
            <a:ext cx="1809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88125" y="5949950"/>
            <a:ext cx="8286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1000" y="5949950"/>
            <a:ext cx="8286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0158413" y="59070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682163" y="65278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853613" y="629443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959975" y="6553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8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84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8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68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984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952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75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8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Вырезка экрана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" y="0"/>
            <a:ext cx="9123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7675" y="5753100"/>
            <a:ext cx="1809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75463" y="5753100"/>
            <a:ext cx="8286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64163" y="5753100"/>
            <a:ext cx="8286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76375" y="5753100"/>
            <a:ext cx="8286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667875" y="62357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667875" y="62357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972675" y="63341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972675" y="62484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84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7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68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75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9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952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75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1" descr="Вырезка экрана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75"/>
            <a:ext cx="9113838" cy="68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5708650"/>
            <a:ext cx="1809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2588" y="5661025"/>
            <a:ext cx="8286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83163" y="5661025"/>
            <a:ext cx="8286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7675" y="5661025"/>
            <a:ext cx="8286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585325" y="59658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828213" y="598487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612313" y="56610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612313" y="579913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84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75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9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968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75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 descr="Вырезка экрана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75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5568950"/>
            <a:ext cx="1809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8125" y="5589588"/>
            <a:ext cx="1809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5589588"/>
            <a:ext cx="1809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75463" y="5521325"/>
            <a:ext cx="8286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685338" y="55895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771063" y="58801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540875" y="54991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685338" y="51911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84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75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68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9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952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75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 descr="Вырезка экрана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709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67125" y="5589588"/>
            <a:ext cx="1809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75463" y="5541963"/>
            <a:ext cx="8286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24075" y="5595938"/>
            <a:ext cx="8286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0113" y="5589588"/>
            <a:ext cx="8286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755188" y="498633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9755188" y="55514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9755188" y="61610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9756775" y="59356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84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68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9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952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7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 descr="Вырезка экрана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63" y="0"/>
            <a:ext cx="9185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9713" y="5524500"/>
            <a:ext cx="1809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91388" y="5476875"/>
            <a:ext cx="8286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43538" y="5480050"/>
            <a:ext cx="8286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0113" y="5537200"/>
            <a:ext cx="8286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0179050" y="64992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874250" y="62484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845675" y="638175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540875" y="62484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84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75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68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75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9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952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7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113</TotalTime>
  <Words>36</Words>
  <Application>Microsoft Office PowerPoint</Application>
  <PresentationFormat>Экран (4:3)</PresentationFormat>
  <Paragraphs>8</Paragraphs>
  <Slides>8</Slides>
  <Notes>0</Notes>
  <HiddenSlides>0</HiddenSlides>
  <MMClips>24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Bahnschrift SemiBold</vt:lpstr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</dc:creator>
  <cp:lastModifiedBy>User</cp:lastModifiedBy>
  <cp:revision>12</cp:revision>
  <dcterms:created xsi:type="dcterms:W3CDTF">2012-07-26T08:01:32Z</dcterms:created>
  <dcterms:modified xsi:type="dcterms:W3CDTF">2024-02-27T10:58:28Z</dcterms:modified>
</cp:coreProperties>
</file>