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79" r:id="rId5"/>
    <p:sldId id="259" r:id="rId6"/>
    <p:sldId id="260" r:id="rId7"/>
    <p:sldId id="274" r:id="rId8"/>
    <p:sldId id="278" r:id="rId9"/>
    <p:sldId id="275" r:id="rId10"/>
    <p:sldId id="273" r:id="rId11"/>
    <p:sldId id="265" r:id="rId12"/>
    <p:sldId id="277" r:id="rId13"/>
    <p:sldId id="280" r:id="rId14"/>
    <p:sldId id="264" r:id="rId15"/>
    <p:sldId id="282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AD5A0-16E3-49FE-B992-CFA0D6DE24B9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82B0B-D3C4-4BFD-B949-B24EA5386B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69470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05BAF4-4D74-45C8-A3E5-5558AC55ACD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4E239F-AD35-4D2D-BDA1-967C832FD0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05BAF4-4D74-45C8-A3E5-5558AC55ACD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4E239F-AD35-4D2D-BDA1-967C832FD0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05BAF4-4D74-45C8-A3E5-5558AC55ACD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4E239F-AD35-4D2D-BDA1-967C832FD0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05BAF4-4D74-45C8-A3E5-5558AC55ACD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4E239F-AD35-4D2D-BDA1-967C832FD0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05BAF4-4D74-45C8-A3E5-5558AC55ACD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4E239F-AD35-4D2D-BDA1-967C832FD0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05BAF4-4D74-45C8-A3E5-5558AC55ACD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4E239F-AD35-4D2D-BDA1-967C832FD0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05BAF4-4D74-45C8-A3E5-5558AC55ACD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4E239F-AD35-4D2D-BDA1-967C832FD0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05BAF4-4D74-45C8-A3E5-5558AC55ACD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4E239F-AD35-4D2D-BDA1-967C832FD0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05BAF4-4D74-45C8-A3E5-5558AC55ACD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4E239F-AD35-4D2D-BDA1-967C832FD0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05BAF4-4D74-45C8-A3E5-5558AC55ACD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4E239F-AD35-4D2D-BDA1-967C832FD0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05BAF4-4D74-45C8-A3E5-5558AC55ACD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4E239F-AD35-4D2D-BDA1-967C832FD0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705BAF4-4D74-45C8-A3E5-5558AC55ACD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D4E239F-AD35-4D2D-BDA1-967C832FD0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844824"/>
            <a:ext cx="763284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</a:rPr>
              <a:t>« ЛЭПБУК </a:t>
            </a:r>
          </a:p>
          <a:p>
            <a:pPr algn="ctr"/>
            <a:r>
              <a:rPr lang="ru-RU" sz="5400" b="1" i="1" dirty="0" smtClean="0">
                <a:solidFill>
                  <a:srgbClr val="FF0000"/>
                </a:solidFill>
              </a:rPr>
              <a:t>для малышей </a:t>
            </a:r>
          </a:p>
          <a:p>
            <a:pPr algn="ctr"/>
            <a:r>
              <a:rPr lang="ru-RU" sz="5400" b="1" i="1" dirty="0" smtClean="0">
                <a:solidFill>
                  <a:srgbClr val="FF0000"/>
                </a:solidFill>
              </a:rPr>
              <a:t>в домашних условиях»</a:t>
            </a:r>
          </a:p>
          <a:p>
            <a:pPr algn="ctr"/>
            <a:endParaRPr lang="ru-RU" sz="5400" b="1" i="1" dirty="0" smtClean="0">
              <a:solidFill>
                <a:srgbClr val="FF0000"/>
              </a:solidFill>
            </a:endParaRP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</a:rPr>
              <a:t>Подготовила: </a:t>
            </a: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</a:rPr>
              <a:t>воспитатель второй группы</a:t>
            </a: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</a:rPr>
              <a:t> раннего возраста </a:t>
            </a:r>
          </a:p>
          <a:p>
            <a:pPr algn="r"/>
            <a:r>
              <a:rPr lang="ru-RU" sz="2000" b="1" i="1" dirty="0" err="1" smtClean="0">
                <a:solidFill>
                  <a:srgbClr val="002060"/>
                </a:solidFill>
              </a:rPr>
              <a:t>Алсуфьева</a:t>
            </a:r>
            <a:r>
              <a:rPr lang="ru-RU" sz="2000" b="1" i="1" dirty="0" smtClean="0">
                <a:solidFill>
                  <a:srgbClr val="002060"/>
                </a:solidFill>
              </a:rPr>
              <a:t> В.В.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147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Форма лэпбука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628800"/>
            <a:ext cx="7200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Форма лэпбука может быть произвольной — на ваше усмотрение. Популярны лэпбуки окошком на плотном листе формата A3 с двумя фальцами (сгибами), но можно использовать любую приглянувшуюся вам схему создания книжки-буклета.</a:t>
            </a:r>
          </a:p>
          <a:p>
            <a:endParaRPr lang="ru-RU" sz="2400" dirty="0"/>
          </a:p>
          <a:p>
            <a:r>
              <a:rPr lang="ru-RU" sz="2400" dirty="0" smtClean="0"/>
              <a:t> </a:t>
            </a:r>
            <a:r>
              <a:rPr lang="ru-RU" sz="2400" dirty="0"/>
              <a:t>лэпбуки в</a:t>
            </a:r>
            <a:r>
              <a:rPr lang="ru-RU" sz="2400" dirty="0" smtClean="0"/>
              <a:t>ы </a:t>
            </a:r>
            <a:r>
              <a:rPr lang="ru-RU" sz="2400" dirty="0"/>
              <a:t>можете изготовить по принципу лэпбука интерактивный настенный плакат или оформить таким образом отдельные листы формата A4 и собрать их в папку-скоросшиватель.</a:t>
            </a:r>
          </a:p>
        </p:txBody>
      </p:sp>
    </p:spTree>
    <p:extLst>
      <p:ext uri="{BB962C8B-B14F-4D97-AF65-F5344CB8AC3E}">
        <p14:creationId xmlns="" xmlns:p14="http://schemas.microsoft.com/office/powerpoint/2010/main" val="197460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3451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Что нужно для создания лэпбука своими руками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628800"/>
            <a:ext cx="75608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/>
              <a:t>Для самостоятельного изготовления лэпбука в той или иной комбинации вам понадобятся материалы из списка:</a:t>
            </a:r>
          </a:p>
          <a:p>
            <a:pPr fontAlgn="base"/>
            <a:r>
              <a:rPr lang="ru-RU" dirty="0"/>
              <a:t>§  основа (плотная бумага формата A3, удобно использовать папку из картона);</a:t>
            </a:r>
          </a:p>
          <a:p>
            <a:pPr fontAlgn="base"/>
            <a:r>
              <a:rPr lang="ru-RU" dirty="0"/>
              <a:t>§  ножницы (обычные и с узорчатым краем);</a:t>
            </a:r>
          </a:p>
          <a:p>
            <a:pPr fontAlgn="base"/>
            <a:r>
              <a:rPr lang="ru-RU" dirty="0"/>
              <a:t>§  листы белой офисной бумаги;</a:t>
            </a:r>
          </a:p>
          <a:p>
            <a:pPr fontAlgn="base"/>
            <a:r>
              <a:rPr lang="ru-RU" dirty="0"/>
              <a:t>§  декоративная бумага (фактурная, цветная, бархатная и т. п.);</a:t>
            </a:r>
          </a:p>
          <a:p>
            <a:pPr fontAlgn="base"/>
            <a:r>
              <a:rPr lang="ru-RU" dirty="0"/>
              <a:t>§  инструменты для рисования (карандаши, фломастеры, мелки, краски);</a:t>
            </a:r>
          </a:p>
          <a:p>
            <a:pPr fontAlgn="base"/>
            <a:r>
              <a:rPr lang="ru-RU" dirty="0"/>
              <a:t>§  клей;</a:t>
            </a:r>
          </a:p>
          <a:p>
            <a:pPr fontAlgn="base"/>
            <a:r>
              <a:rPr lang="ru-RU" dirty="0"/>
              <a:t>§  двухсторонний и обычный скотч;</a:t>
            </a:r>
          </a:p>
          <a:p>
            <a:pPr fontAlgn="base"/>
            <a:r>
              <a:rPr lang="ru-RU" dirty="0"/>
              <a:t>§  степлер;</a:t>
            </a:r>
          </a:p>
          <a:p>
            <a:pPr fontAlgn="base"/>
            <a:r>
              <a:rPr lang="ru-RU" dirty="0"/>
              <a:t>§  природный материал (ракушки, засушенные листья, веточки, жёлуди, семена);</a:t>
            </a:r>
          </a:p>
          <a:p>
            <a:pPr fontAlgn="base"/>
            <a:r>
              <a:rPr lang="ru-RU" dirty="0"/>
              <a:t>§  ткань (фетр, атлас, шерсть);</a:t>
            </a:r>
          </a:p>
          <a:p>
            <a:pPr fontAlgn="base"/>
            <a:r>
              <a:rPr lang="ru-RU" dirty="0"/>
              <a:t>§  пуговицы, бусины, бисер;</a:t>
            </a:r>
          </a:p>
          <a:p>
            <a:pPr fontAlgn="base"/>
            <a:r>
              <a:rPr lang="ru-RU" dirty="0"/>
              <a:t>§  подходящие картинки (вырезки из журналов, собственные рисунки, распечатки из интернета, наклейки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778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76" y="548680"/>
            <a:ext cx="7802763" cy="584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09920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/>
          <a:lstStyle/>
          <a:p>
            <a:pPr algn="ctr"/>
            <a:r>
              <a:rPr lang="ru-RU" dirty="0"/>
              <a:t>Советы родителям: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196752"/>
            <a:ext cx="7498080" cy="5400600"/>
          </a:xfrm>
        </p:spPr>
        <p:txBody>
          <a:bodyPr>
            <a:normAutofit fontScale="47500" lnSpcReduction="20000"/>
          </a:bodyPr>
          <a:lstStyle/>
          <a:p>
            <a:pPr fontAlgn="base"/>
            <a:r>
              <a:rPr lang="ru-RU" dirty="0"/>
              <a:t>1.  </a:t>
            </a:r>
            <a:r>
              <a:rPr lang="ru-RU" sz="3800" dirty="0"/>
              <a:t>   Уделите внимание не только содержимому, но и обложке «наколенной книжки». Чем красочней оформление, тем выше интерес ребёнка к пособию.</a:t>
            </a:r>
          </a:p>
          <a:p>
            <a:pPr fontAlgn="base"/>
            <a:r>
              <a:rPr lang="ru-RU" sz="3800" dirty="0"/>
              <a:t>2.     По возможности, привлекайте малыша к работе над </a:t>
            </a:r>
            <a:r>
              <a:rPr lang="ru-RU" sz="3800" dirty="0" err="1"/>
              <a:t>лэпбуком</a:t>
            </a:r>
            <a:r>
              <a:rPr lang="ru-RU" sz="3800" dirty="0"/>
              <a:t>. Такая деятельность — отличный вариант совместного досуга, а также прекрасный тренажёр для воображения и творческих навыков. Кроме того, ребёнку будет приятно снова и снова брать папку в руки, чтобы полюбоваться результатом своих трудов.</a:t>
            </a:r>
          </a:p>
          <a:p>
            <a:pPr fontAlgn="base"/>
            <a:r>
              <a:rPr lang="ru-RU" sz="3800" dirty="0"/>
              <a:t>3.     Закончив все работы, на несколько часов отложите готовый лэпбук в сторону. Это необходимо, чтобы все детали хорошо приклеились и книжечка прослужила вам как можно дольше.</a:t>
            </a:r>
          </a:p>
          <a:p>
            <a:pPr fontAlgn="base"/>
            <a:r>
              <a:rPr lang="ru-RU" sz="3800" dirty="0"/>
              <a:t>4.     Если лэпбук получился объёмным, богатым, не обязательно изучить все представленные в нём материалы и выполнить все предложенные в нём задания за один раз. Напротив, лучше оставить что-то на потом, сохранить интригу, тем самым подогревая детский интерес к чудо-книжечке.</a:t>
            </a:r>
          </a:p>
          <a:p>
            <a:pPr fontAlgn="base"/>
            <a:r>
              <a:rPr lang="ru-RU" sz="3800" dirty="0"/>
              <a:t>5.     Шаблоны для тематических лэпбуков вы можете найти в интернете, но не бойтесь фантазировать и придумывать что-то своё, авторское. Особенно радостно будет малышу заниматься с пособием, в котором есть его собственные фотографии и рисунки, описания из его жизни, произошедших с ним событий, его любимых книжек и игрушек.</a:t>
            </a:r>
          </a:p>
          <a:p>
            <a:endParaRPr lang="ru-RU" sz="3800" dirty="0"/>
          </a:p>
        </p:txBody>
      </p:sp>
    </p:spTree>
    <p:extLst>
      <p:ext uri="{BB962C8B-B14F-4D97-AF65-F5344CB8AC3E}">
        <p14:creationId xmlns="" xmlns:p14="http://schemas.microsoft.com/office/powerpoint/2010/main" val="25197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256509" cy="567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35368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7930742" cy="59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7223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96950" y="404813"/>
            <a:ext cx="8147050" cy="572135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800" dirty="0" smtClean="0"/>
              <a:t>Уважаемые родители, </a:t>
            </a:r>
            <a:r>
              <a:rPr lang="ru-RU" sz="2800" dirty="0"/>
              <a:t>если вы хотите сделать домашние развивающие </a:t>
            </a:r>
            <a:r>
              <a:rPr lang="ru-RU" sz="2800" dirty="0" smtClean="0"/>
              <a:t>игры </a:t>
            </a:r>
            <a:r>
              <a:rPr lang="ru-RU" sz="2800" dirty="0"/>
              <a:t>максимально </a:t>
            </a:r>
            <a:r>
              <a:rPr lang="ru-RU" sz="2800" dirty="0" smtClean="0"/>
              <a:t>эффективными, </a:t>
            </a:r>
            <a:r>
              <a:rPr lang="ru-RU" sz="2800" dirty="0"/>
              <a:t>располагаете запасом свободного </a:t>
            </a:r>
            <a:r>
              <a:rPr lang="ru-RU" sz="2800" dirty="0" smtClean="0"/>
              <a:t>времени и </a:t>
            </a:r>
            <a:r>
              <a:rPr lang="ru-RU" sz="2800" dirty="0"/>
              <a:t>вместе с малышом любите мастерить полезные и красивые </a:t>
            </a:r>
            <a:r>
              <a:rPr lang="ru-RU" sz="2800" dirty="0" err="1" smtClean="0"/>
              <a:t>вещицы,то</a:t>
            </a:r>
            <a:r>
              <a:rPr lang="ru-RU" sz="2800" dirty="0" smtClean="0"/>
              <a:t>  </a:t>
            </a:r>
            <a:r>
              <a:rPr lang="ru-RU" sz="2800" dirty="0"/>
              <a:t>попробуйте сделать своими руками красочное пособие — лэпбук.</a:t>
            </a:r>
          </a:p>
          <a:p>
            <a:endParaRPr lang="ru-RU" sz="2800" dirty="0"/>
          </a:p>
          <a:p>
            <a:pPr>
              <a:buNone/>
            </a:pPr>
            <a:r>
              <a:rPr lang="ru-RU" sz="2800" dirty="0" smtClean="0"/>
              <a:t>Что же такое ЛЕПБУК? </a:t>
            </a:r>
            <a:r>
              <a:rPr lang="ru-RU" sz="2800" dirty="0"/>
              <a:t>Д</a:t>
            </a:r>
            <a:r>
              <a:rPr lang="ru-RU" sz="2800" dirty="0" smtClean="0"/>
              <a:t>авайте </a:t>
            </a:r>
            <a:r>
              <a:rPr lang="ru-RU" sz="2800" dirty="0"/>
              <a:t>разбираться вместе:</a:t>
            </a:r>
          </a:p>
          <a:p>
            <a:pPr>
              <a:buNone/>
            </a:pPr>
            <a:endParaRPr lang="ru-RU" sz="2800" dirty="0"/>
          </a:p>
          <a:p>
            <a:r>
              <a:rPr lang="ru-RU" sz="2800" dirty="0" smtClean="0"/>
              <a:t>  </a:t>
            </a:r>
            <a:r>
              <a:rPr lang="ru-RU" sz="2800" dirty="0"/>
              <a:t>зачем </a:t>
            </a:r>
            <a:r>
              <a:rPr lang="ru-RU" sz="2800" dirty="0" smtClean="0"/>
              <a:t>он нужен?</a:t>
            </a:r>
            <a:endParaRPr lang="ru-RU" sz="2800" dirty="0"/>
          </a:p>
          <a:p>
            <a:endParaRPr lang="ru-RU" sz="2800" dirty="0"/>
          </a:p>
          <a:p>
            <a:r>
              <a:rPr lang="ru-RU" sz="2800" dirty="0" smtClean="0"/>
              <a:t>  </a:t>
            </a:r>
            <a:r>
              <a:rPr lang="ru-RU" sz="2800" dirty="0"/>
              <a:t>как сделать тематический лэпбук своими </a:t>
            </a:r>
            <a:r>
              <a:rPr lang="ru-RU" sz="2800" dirty="0" smtClean="0"/>
              <a:t>руками?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4749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260648"/>
            <a:ext cx="7560840" cy="626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/>
              <a:t>Лэпбук</a:t>
            </a:r>
            <a:r>
              <a:rPr lang="ru-RU" sz="3200" dirty="0"/>
              <a:t> - это самодельная интерактивная тематическая папка с кармашками, дверками, окошками, подвижными деталями, которые ребёнок может доставать, перекладывать, складывать по своему усмотрению.</a:t>
            </a:r>
          </a:p>
          <a:p>
            <a:r>
              <a:rPr lang="ru-RU" sz="3200" b="1" i="1" dirty="0"/>
              <a:t>Лэпбук</a:t>
            </a:r>
            <a:r>
              <a:rPr lang="ru-RU" sz="3200" dirty="0"/>
              <a:t>– современная форма организации образовательной деятельности с детьми дошкольного возраста для развития познавательной активности и развития самостоятельности</a:t>
            </a:r>
            <a:r>
              <a:rPr lang="ru-RU" sz="36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56471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77" y="980728"/>
            <a:ext cx="8673132" cy="538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13971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Преимущества лэпбуков </a:t>
            </a:r>
            <a:r>
              <a:rPr lang="ru-RU" dirty="0" smtClean="0"/>
              <a:t>для детей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sz="2900" b="1" dirty="0"/>
              <a:t>Совместная деятельность родителей и детей</a:t>
            </a:r>
            <a:r>
              <a:rPr lang="ru-RU" sz="2800" dirty="0"/>
              <a:t>. </a:t>
            </a:r>
          </a:p>
          <a:p>
            <a:endParaRPr lang="ru-RU" sz="2800" dirty="0"/>
          </a:p>
          <a:p>
            <a:pPr marL="0" indent="0">
              <a:buNone/>
            </a:pPr>
            <a:r>
              <a:rPr lang="ru-RU" sz="2800" dirty="0"/>
              <a:t>Создание лэпбука своими руками может стать вашей доброй семейной традицией. Привлекайте к работе ребёнка. Самые маленькие могут приклеивать необходимые элементы на указанные вами места, дети постарше способны выполнять более ответственные поручения.</a:t>
            </a:r>
          </a:p>
          <a:p>
            <a:endParaRPr lang="ru-RU" sz="2800" dirty="0"/>
          </a:p>
          <a:p>
            <a:r>
              <a:rPr lang="ru-RU" sz="2900" b="1" dirty="0"/>
              <a:t>Воспитание культуры чтения. </a:t>
            </a:r>
          </a:p>
          <a:p>
            <a:endParaRPr lang="ru-RU" sz="2800" dirty="0"/>
          </a:p>
          <a:p>
            <a:pPr marL="0" indent="0">
              <a:buNone/>
            </a:pPr>
            <a:r>
              <a:rPr lang="ru-RU" sz="2800" dirty="0" smtClean="0"/>
              <a:t>Яркие</a:t>
            </a:r>
            <a:r>
              <a:rPr lang="ru-RU" sz="2800" dirty="0"/>
              <a:t>, красочные, уникальные интерактивные книжечки, сделанные заботливыми руками любящих родителей, привлекают внимание ребёнка, повышают его познавательную активность, прививают любовь к книжкам, к чтению.</a:t>
            </a:r>
          </a:p>
          <a:p>
            <a:endParaRPr lang="ru-RU" sz="2800" dirty="0"/>
          </a:p>
          <a:p>
            <a:r>
              <a:rPr lang="ru-RU" sz="2900" b="1" dirty="0"/>
              <a:t>Образность. </a:t>
            </a:r>
          </a:p>
          <a:p>
            <a:endParaRPr lang="ru-RU" sz="2800" dirty="0"/>
          </a:p>
          <a:p>
            <a:pPr marL="0" indent="0">
              <a:buNone/>
            </a:pPr>
            <a:r>
              <a:rPr lang="ru-RU" sz="2800" dirty="0"/>
              <a:t>Оригинальная подача информации, возможность организовать её размещение на разворотах папки с учётом собственных предпочтений способствует лучшему усвоению и запоминанию материала. Особенно это справедливо для ребятишек-</a:t>
            </a:r>
            <a:r>
              <a:rPr lang="ru-RU" sz="2800" dirty="0" err="1"/>
              <a:t>визуалов</a:t>
            </a:r>
            <a:r>
              <a:rPr lang="ru-RU" sz="2800" dirty="0"/>
              <a:t>, которым для хорошей работы памяти важно наличие ярких зрительных образов.</a:t>
            </a:r>
          </a:p>
        </p:txBody>
      </p:sp>
    </p:spTree>
    <p:extLst>
      <p:ext uri="{BB962C8B-B14F-4D97-AF65-F5344CB8AC3E}">
        <p14:creationId xmlns="" xmlns:p14="http://schemas.microsoft.com/office/powerpoint/2010/main" val="269629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создания лэпбука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 Выбор </a:t>
            </a:r>
            <a:r>
              <a:rPr lang="ru-RU" dirty="0" smtClean="0"/>
              <a:t>темы, это в основном  познавательная деятельность. Например: времена года, домашние животные и птицы,  жители леса, математика (геометрические фигуры, цвета, размеры и так далее). Так же может тема направленна и на речевую деятельность, например: сказки, потешки, рассказы и так далее. </a:t>
            </a:r>
          </a:p>
          <a:p>
            <a:r>
              <a:rPr lang="ru-RU" dirty="0" smtClean="0"/>
              <a:t>А так же тему можно выбрать по желанию вашего ребенка.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5670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b="1" dirty="0" smtClean="0"/>
              <a:t>Макет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196752"/>
            <a:ext cx="71287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Мало решить, </a:t>
            </a:r>
            <a:r>
              <a:rPr lang="ru-RU" sz="2800" dirty="0" smtClean="0"/>
              <a:t>что </a:t>
            </a:r>
            <a:r>
              <a:rPr lang="ru-RU" sz="2800" dirty="0"/>
              <a:t>будет содержать ваш лэпбук. Важно определить, </a:t>
            </a:r>
            <a:r>
              <a:rPr lang="ru-RU" sz="2800" dirty="0" smtClean="0"/>
              <a:t>как </a:t>
            </a:r>
            <a:r>
              <a:rPr lang="ru-RU" sz="2800" dirty="0"/>
              <a:t>разместить содержимое интерактивной папки. Для этого из обычного листа создайте макет будущего изделия. Сложите его определённым образом и ручкой или карандашом изобразите расположение предполагаемых элементов. И только хорошенько обдумав макет, можно приступать к реализации дизайн-проекта в реальность. Как говорит мудрый народ: «Семь раз отмерь, один раз отрежь».</a:t>
            </a:r>
          </a:p>
        </p:txBody>
      </p:sp>
    </p:spTree>
    <p:extLst>
      <p:ext uri="{BB962C8B-B14F-4D97-AF65-F5344CB8AC3E}">
        <p14:creationId xmlns="" xmlns:p14="http://schemas.microsoft.com/office/powerpoint/2010/main" val="50407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88145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47640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Наполнение лэпбука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196752"/>
            <a:ext cx="79208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dirty="0"/>
              <a:t>Интерактивная папка лэпбук должна содержать представленную в различном виде систематизированную информацию и задания для ребёнка. Чтобы сделать «наколенную книжечку» максимально привлекательной, используйте разнообразные элементы, их оригинальные модификации и комбинации:</a:t>
            </a:r>
          </a:p>
          <a:p>
            <a:pPr fontAlgn="base"/>
            <a:r>
              <a:rPr lang="ru-RU" sz="2000" dirty="0"/>
              <a:t>§  кармашки;</a:t>
            </a:r>
          </a:p>
          <a:p>
            <a:pPr fontAlgn="base"/>
            <a:r>
              <a:rPr lang="ru-RU" sz="2000" dirty="0"/>
              <a:t>§  окошки;</a:t>
            </a:r>
          </a:p>
          <a:p>
            <a:pPr fontAlgn="base"/>
            <a:r>
              <a:rPr lang="ru-RU" sz="2000" dirty="0"/>
              <a:t>§  дверцы;</a:t>
            </a:r>
          </a:p>
          <a:p>
            <a:pPr fontAlgn="base"/>
            <a:r>
              <a:rPr lang="ru-RU" sz="2000" dirty="0"/>
              <a:t>§  конверты (обычные и фигурные);</a:t>
            </a:r>
          </a:p>
          <a:p>
            <a:pPr fontAlgn="base"/>
            <a:r>
              <a:rPr lang="ru-RU" sz="2000" dirty="0"/>
              <a:t>§  вращающиеся круги;</a:t>
            </a:r>
          </a:p>
          <a:p>
            <a:pPr fontAlgn="base"/>
            <a:r>
              <a:rPr lang="ru-RU" sz="2000" dirty="0"/>
              <a:t>§  стрелки;</a:t>
            </a:r>
          </a:p>
          <a:p>
            <a:pPr fontAlgn="base"/>
            <a:r>
              <a:rPr lang="ru-RU" sz="2000" dirty="0"/>
              <a:t>§  пазлы;</a:t>
            </a:r>
          </a:p>
          <a:p>
            <a:pPr fontAlgn="base"/>
            <a:r>
              <a:rPr lang="ru-RU" sz="2000" dirty="0"/>
              <a:t>§  вкладыши;</a:t>
            </a:r>
          </a:p>
          <a:p>
            <a:pPr fontAlgn="base"/>
            <a:r>
              <a:rPr lang="ru-RU" sz="2000" dirty="0"/>
              <a:t>§  книжки-гармошки;</a:t>
            </a:r>
          </a:p>
          <a:p>
            <a:pPr fontAlgn="base"/>
            <a:r>
              <a:rPr lang="ru-RU" sz="2000" dirty="0"/>
              <a:t>§  разрезные блокноты;</a:t>
            </a:r>
          </a:p>
          <a:p>
            <a:pPr fontAlgn="base"/>
            <a:r>
              <a:rPr lang="ru-RU" sz="2000" dirty="0"/>
              <a:t>§  страницы-секреты.</a:t>
            </a:r>
          </a:p>
        </p:txBody>
      </p:sp>
    </p:spTree>
    <p:extLst>
      <p:ext uri="{BB962C8B-B14F-4D97-AF65-F5344CB8AC3E}">
        <p14:creationId xmlns="" xmlns:p14="http://schemas.microsoft.com/office/powerpoint/2010/main" val="168094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401</TotalTime>
  <Words>514</Words>
  <Application>Microsoft Office PowerPoint</Application>
  <PresentationFormat>Экран (4:3)</PresentationFormat>
  <Paragraphs>71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Солнцестояние</vt:lpstr>
      <vt:lpstr>Слайд 1</vt:lpstr>
      <vt:lpstr>Слайд 2</vt:lpstr>
      <vt:lpstr>Слайд 3</vt:lpstr>
      <vt:lpstr>Слайд 4</vt:lpstr>
      <vt:lpstr>Преимущества лэпбуков для детей</vt:lpstr>
      <vt:lpstr>Этапы создания лэпбука</vt:lpstr>
      <vt:lpstr> Макет</vt:lpstr>
      <vt:lpstr>Слайд 8</vt:lpstr>
      <vt:lpstr>Наполнение лэпбука</vt:lpstr>
      <vt:lpstr>Форма лэпбука</vt:lpstr>
      <vt:lpstr>Слайд 11</vt:lpstr>
      <vt:lpstr>Что нужно для создания лэпбука своими руками</vt:lpstr>
      <vt:lpstr>Слайд 13</vt:lpstr>
      <vt:lpstr>Советы родителям: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34</cp:revision>
  <dcterms:created xsi:type="dcterms:W3CDTF">2023-03-13T17:54:30Z</dcterms:created>
  <dcterms:modified xsi:type="dcterms:W3CDTF">2023-05-19T10:51:21Z</dcterms:modified>
</cp:coreProperties>
</file>