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AD5A0-16E3-49FE-B992-CFA0D6DE24B9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2B0B-D3C4-4BFD-B949-B24EA5386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4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05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14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27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6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79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8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89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973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87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78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14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BAF4-4D74-45C8-A3E5-5558AC55ACD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31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991"/>
            <a:ext cx="8700459" cy="652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414908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домашних условиях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4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877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104456" cy="27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9569"/>
            <a:ext cx="4176464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45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с губками для мытья посуды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«Кораблики»: можно использовать несколько разноцветных поролоновых губок, на зубочистку закрепить парус из бумаги воткнуть «парус» в губку, обрезать два параллельных угла , чтобы губка приобрела вид кораблика и ребенок может в тазу запускать разноцветные кораблики.</a:t>
            </a:r>
          </a:p>
          <a:p>
            <a:r>
              <a:rPr lang="ru-RU" dirty="0" smtClean="0"/>
              <a:t>Так же из губок можно сделать легкий и экономичный конструктор.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49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172"/>
            <a:ext cx="4103688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600401" cy="26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961259" cy="296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700301" cy="322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22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с прищепками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043" y="1124744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Прежде чем приступать к занятиям, обязательно научите вашего малыша правильно пользоваться прищепками – раскрывать их, держа тремя пальцами.</a:t>
            </a:r>
          </a:p>
          <a:p>
            <a:r>
              <a:rPr lang="ru-RU" sz="3200" dirty="0" smtClean="0"/>
              <a:t>«Дополни картину»: распечатайте шаблоны картинок и предложите ребёнку с помощью прищепок закончить рисунок.  </a:t>
            </a:r>
          </a:p>
          <a:p>
            <a:r>
              <a:rPr lang="ru-RU" sz="3200" dirty="0" smtClean="0"/>
              <a:t>Например: к солнышку прикрепить лучики, к тучке – капельки дождя, </a:t>
            </a:r>
            <a:r>
              <a:rPr lang="ru-RU" sz="3200" dirty="0"/>
              <a:t>к</a:t>
            </a:r>
            <a:r>
              <a:rPr lang="ru-RU" sz="3200" dirty="0" smtClean="0"/>
              <a:t> рыбке – хвостик и плавники, </a:t>
            </a:r>
            <a:r>
              <a:rPr lang="ru-RU" sz="3200" dirty="0"/>
              <a:t>к</a:t>
            </a:r>
            <a:r>
              <a:rPr lang="ru-RU" sz="3200" dirty="0" smtClean="0"/>
              <a:t> ёжику – иголки.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7487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61784" cy="316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320480" cy="323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7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052736"/>
            <a:ext cx="8002587" cy="54340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Чтобы детство наших детей было счастливым, основное, главное место в их жизни должна занимать игра. В детском возрасте у ребёнка есть потребность в игре. И её нужно удовлетворить не потому, что делу – время, потехе – час, а потому, что играя, ребёнок учится и познаёт жизнь.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74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50"/>
          <a:stretch>
            <a:fillRect/>
          </a:stretch>
        </p:blipFill>
        <p:spPr bwMode="auto">
          <a:xfrm>
            <a:off x="251520" y="260648"/>
            <a:ext cx="87484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22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8579098" cy="5721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Уважаемые родители, я хочу вам предложить простые,  но в то же время интересные и познавательные игры в домашних условиях, которые вы можете провести с детьми дома на кухне.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Цель данных игр – формирование сенсорных эталонов и развитие мелкой моторики рук детей раннего возраста в домашних условиях.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Самое главное , что такие игры не требуют особой подготовки, а материалом для них послужит то , что легко можно найти в доме у каждой хозяйке.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74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User\Desktop\001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4" y="188640"/>
            <a:ext cx="8257248" cy="6192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47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с крупами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«Найди игрушку» : в глубокую ёмкость насыпаем фасоль, запускаем в нее руки и изображаем , как будто мы месим тесто, приговаривая: «Месим, месим тесто, есть в печи место. Будут-будут из печи булочки и калачи.</a:t>
            </a:r>
          </a:p>
          <a:p>
            <a:r>
              <a:rPr lang="ru-RU" sz="2800" dirty="0" smtClean="0"/>
              <a:t>В конце игры ребенок находит «клад», маленькую игрушку.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962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Второй вариант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«Накорми животных»: смешайте небольшое количество фасоли и гороха, возьмите две игрушки и предложите детям покормить этих животных. Например свинка и собачка, свинка будет кушать «желуди», это фасоль, а собачка «косточки»,  это горох,  только кто то их смешал, но звери очень хотят есть, надо им помочь, еду разложить по тарелочкам, «косточки» отдельно, «желуди отдельно».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67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4713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30146"/>
            <a:ext cx="4736976" cy="353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63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с макаронами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«Бусы для мамы»: рожки и короткие трубочки можно нанизывать на ниточку, а лучше на шнурок, так получатся бусы.</a:t>
            </a:r>
          </a:p>
          <a:p>
            <a:r>
              <a:rPr lang="ru-RU" dirty="0" smtClean="0"/>
              <a:t>«Собери палочки»: рассыпать макароны перед малышом и попросить опустить их например в бутылочку или в прорезь коробочки.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8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24536" cy="321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479931" cy="322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58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35015_9-kartinkin-net-p-neitralnii-fon-dlya-telefona-krasivo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с тестом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«Мамин помощник»: можно сделать соленое тесто(мука и соль 1:1, вода и немного растительного масла) – пусть ребенок лепит в свое удовольствие, комочки, колобки, лепешечки, разные формы, когда поделки высохнут их можно раскрасить акварелью.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9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488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Игры с крупами</vt:lpstr>
      <vt:lpstr>Второй вариант игры</vt:lpstr>
      <vt:lpstr>Слайд 6</vt:lpstr>
      <vt:lpstr>Игры с макаронами</vt:lpstr>
      <vt:lpstr>Слайд 8</vt:lpstr>
      <vt:lpstr>Игры с тестом</vt:lpstr>
      <vt:lpstr>Слайд 10</vt:lpstr>
      <vt:lpstr>Игры с губками для мытья посуды</vt:lpstr>
      <vt:lpstr>Слайд 12</vt:lpstr>
      <vt:lpstr>Игры с прищепками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2023-03-13T17:54:30Z</dcterms:created>
  <dcterms:modified xsi:type="dcterms:W3CDTF">2023-03-15T13:10:32Z</dcterms:modified>
</cp:coreProperties>
</file>