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71" r:id="rId15"/>
    <p:sldId id="268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2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AD5A0-16E3-49FE-B992-CFA0D6DE24B9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82B0B-D3C4-4BFD-B949-B24EA5386B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9470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5BAF4-4D74-45C8-A3E5-5558AC55ACD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8054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5BAF4-4D74-45C8-A3E5-5558AC55ACD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06141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5BAF4-4D74-45C8-A3E5-5558AC55ACD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82791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5BAF4-4D74-45C8-A3E5-5558AC55ACD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5612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5BAF4-4D74-45C8-A3E5-5558AC55ACD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7793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5BAF4-4D74-45C8-A3E5-5558AC55ACD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280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5BAF4-4D74-45C8-A3E5-5558AC55ACD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3893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5BAF4-4D74-45C8-A3E5-5558AC55ACD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9739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5BAF4-4D74-45C8-A3E5-5558AC55ACD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7876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5BAF4-4D74-45C8-A3E5-5558AC55ACD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4781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5BAF4-4D74-45C8-A3E5-5558AC55ACD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4145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5BAF4-4D74-45C8-A3E5-5558AC55ACDF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82311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003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4991"/>
            <a:ext cx="8700459" cy="65253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43808" y="4149080"/>
            <a:ext cx="4968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домашних условиях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147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61335015_9-kartinkin-net-p-neitralnii-fon-dlya-telefona-krasivo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12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12776"/>
            <a:ext cx="3887787" cy="388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4104456" cy="2737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09569"/>
            <a:ext cx="4176464" cy="2784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3451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61335015_9-kartinkin-net-p-neitralnii-fon-dlya-telefona-krasivo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Игры с губками для мытья посуды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«Кораблики»: можно использовать несколько разноцветных поролоновых губок, на зубочистку закрепить парус из бумаги воткнуть «парус» в губку, обрезать два параллельных угла , чтобы губка приобрела вид кораблика и ребенок может в тазу запускать разноцветные кораблики.</a:t>
            </a:r>
          </a:p>
          <a:p>
            <a:r>
              <a:rPr lang="ru-RU" dirty="0" smtClean="0"/>
              <a:t>Так же из губок можно сделать легкий и экономичный конструктор.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4494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661335015_9-kartinkin-net-p-neitralnii-fon-dlya-telefona-krasivo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14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8172"/>
            <a:ext cx="4103688" cy="272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32656"/>
            <a:ext cx="3600401" cy="269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01008"/>
            <a:ext cx="3961259" cy="2968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284984"/>
            <a:ext cx="2700301" cy="3227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8228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61335015_9-kartinkin-net-p-neitralnii-fon-dlya-telefona-krasivo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99412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Игры с прищепками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7043" y="1124744"/>
            <a:ext cx="828092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Прежде чем приступать к занятиям, обязательно научите вашего малыша правильно пользоваться прищепками – раскрывать их, держа тремя пальцами.</a:t>
            </a:r>
          </a:p>
          <a:p>
            <a:r>
              <a:rPr lang="ru-RU" sz="3200" dirty="0" smtClean="0"/>
              <a:t>«Дополни картину»: распечатайте шаблоны картинок и предложите ребёнку с помощью прищепок закончить рисунок.  </a:t>
            </a:r>
          </a:p>
          <a:p>
            <a:r>
              <a:rPr lang="ru-RU" sz="3200" dirty="0" smtClean="0"/>
              <a:t>Например: к солнышку прикрепить лучики, к тучке – капельки дождя, </a:t>
            </a:r>
            <a:r>
              <a:rPr lang="ru-RU" sz="3200" dirty="0"/>
              <a:t>к</a:t>
            </a:r>
            <a:r>
              <a:rPr lang="ru-RU" sz="3200" dirty="0" smtClean="0"/>
              <a:t> рыбке – хвостик и плавники, </a:t>
            </a:r>
            <a:r>
              <a:rPr lang="ru-RU" sz="3200" dirty="0"/>
              <a:t>к</a:t>
            </a:r>
            <a:r>
              <a:rPr lang="ru-RU" sz="3200" dirty="0" smtClean="0"/>
              <a:t> ёжику – иголки.</a:t>
            </a:r>
          </a:p>
          <a:p>
            <a:endParaRPr lang="ru-RU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374879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61335015_9-kartinkin-net-p-neitralnii-fon-dlya-telefona-krasivo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8640"/>
            <a:ext cx="6761784" cy="3166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501008"/>
            <a:ext cx="4320480" cy="3238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277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61335015_9-kartinkin-net-p-neitralnii-fon-dlya-telefona-krasivo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83568" y="1052736"/>
            <a:ext cx="8002587" cy="543401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Чтобы детство наших детей было счастливым, основное, главное место в их жизни должна занимать игра. В детском возрасте у ребёнка есть потребность в игре. И её нужно удовлетворить не потому, что делу – время, потехе – час, а потому, что играя, ребёнок учится и познаёт жизнь.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4746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7650"/>
          <a:stretch>
            <a:fillRect/>
          </a:stretch>
        </p:blipFill>
        <p:spPr bwMode="auto">
          <a:xfrm>
            <a:off x="251520" y="260648"/>
            <a:ext cx="8748464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7223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61335015_9-kartinkin-net-p-neitralnii-fon-dlya-telefona-krasivo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79512" y="476672"/>
            <a:ext cx="8579098" cy="57213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Уважаемые родители, я хочу вам предложить простые,  но в то же время интересные и познавательные игры в домашних условиях, которые вы можете провести с детьми дома на кухне.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Цель данных игр – формирование сенсорных эталонов и развитие мелкой моторики рук детей раннего возраста в домашних условиях.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Самое главное , что такие игры не требуют особой подготовки, а материалом для них послужит то , что легко можно найти в доме у каждой хозяйке.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4749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61335015_9-kartinkin-net-p-neitralnii-fon-dlya-telefona-krasivo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 descr="C:\Users\User\Desktop\001.jpe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14" y="188640"/>
            <a:ext cx="8257248" cy="61925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6471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61335015_9-kartinkin-net-p-neitralnii-fon-dlya-telefona-krasivo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Игры с крупами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«Найди игрушку» : в глубокую ёмкость насыпаем фасоль, запускаем в нее руки и изображаем , как будто мы месим тесто, приговаривая: «Месим, месим тесто, есть в печи место. Будут-будут из печи булочки и калачи.</a:t>
            </a:r>
          </a:p>
          <a:p>
            <a:r>
              <a:rPr lang="ru-RU" sz="2800" dirty="0" smtClean="0"/>
              <a:t>В конце игры ребенок находит «клад», маленькую игрушку.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69629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61335015_9-kartinkin-net-p-neitralnii-fon-dlya-telefona-krasivo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Второй вариант игры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«Накорми животных»: смешайте небольшое количество фасоли и гороха, возьмите две игрушки и предложите детям покормить этих животных. Например свинка и собачка, свинка будет кушать «желуди», это фасоль, а собачка «косточки»,  это горох,  только кто то их смешал, но звери очень хотят есть, надо им помочь, еду разложить по тарелочкам, «косточки» отдельно, «желуди отдельно».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5670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61335015_9-kartinkin-net-p-neitralnii-fon-dlya-telefona-krasivo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684713" cy="288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230146"/>
            <a:ext cx="4736976" cy="353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9635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61335015_9-kartinkin-net-p-neitralnii-fon-dlya-telefona-krasivo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Игры с макаронами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«Бусы для мамы»: рожки и короткие трубочки можно нанизывать на ниточку, а лучше на шнурок, так получатся бусы.</a:t>
            </a:r>
          </a:p>
          <a:p>
            <a:r>
              <a:rPr lang="ru-RU" dirty="0" smtClean="0"/>
              <a:t>«Собери палочки»: рассыпать макароны перед малышом и попросить опустить их например в бутылочку или в прорезь коробочки.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1589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61335015_9-kartinkin-net-p-neitralnii-fon-dlya-telefona-krasivo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4824536" cy="3217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501008"/>
            <a:ext cx="5479931" cy="3226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5587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61335015_9-kartinkin-net-p-neitralnii-fon-dlya-telefona-krasivo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Игры с тестом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«Мамин помощник»: можно сделать соленое тесто(мука и соль 1:1, вода и немного растительного масла) – пусть ребенок лепит в свое удовольствие, комочки, колобки, лепешечки, разные формы, когда поделки высохнут их можно раскрасить акварелью.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197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488</Words>
  <Application>Microsoft Office PowerPoint</Application>
  <PresentationFormat>Экран (4:3)</PresentationFormat>
  <Paragraphs>24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Игры с крупами</vt:lpstr>
      <vt:lpstr>Второй вариант игры</vt:lpstr>
      <vt:lpstr>Слайд 6</vt:lpstr>
      <vt:lpstr>Игры с макаронами</vt:lpstr>
      <vt:lpstr>Слайд 8</vt:lpstr>
      <vt:lpstr>Игры с тестом</vt:lpstr>
      <vt:lpstr>Слайд 10</vt:lpstr>
      <vt:lpstr>Игры с губками для мытья посуды</vt:lpstr>
      <vt:lpstr>Слайд 12</vt:lpstr>
      <vt:lpstr>Игры с прищепками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20</cp:revision>
  <dcterms:created xsi:type="dcterms:W3CDTF">2023-03-13T17:54:30Z</dcterms:created>
  <dcterms:modified xsi:type="dcterms:W3CDTF">2023-03-15T13:10:32Z</dcterms:modified>
</cp:coreProperties>
</file>