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B41CDD-C7FA-4B84-A2BB-D1B744E5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02A910-5AE7-4478-845D-004DE865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5C0065-7438-4DA1-81A3-A5386A69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630CB5-CA7A-44AB-8BEB-AC5456F5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E94C2A-CCD0-4B3A-B399-A6CAB124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5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702360-8844-4101-BFE6-8AD2B602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4A642E-D531-41A7-8BD6-F01854C04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4DE896-1F15-4ADF-A569-DA21E790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2E183C-9BC1-4516-AED9-86525B97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BAD700-31C7-4508-8D4C-A83952B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9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5CA7795-64CD-4999-87D5-B9A416221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A99351-ADA6-4111-A30A-05F4FAD27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2C9A19-8E9C-4965-9197-831066E8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8B8EFD-E81A-4063-A6DA-F9C3D8BC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2BE8C2-BED3-4DD3-8DC2-B88B4333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29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9B692F-E84B-43D1-880E-B3E1702A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2ADE8-FA29-47CB-9680-02036951D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99ABC5-9DEC-47B1-97F0-A2AB6618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A8CBC6-A74D-468E-8B08-4FA24C8D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5082B7-2C51-4F16-A228-8EF891C5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79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AF9D75-C74D-4719-90BB-55C469E3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40C2D0-A484-4207-9322-618524F72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3F7D1E-B653-47CA-8C26-11E5235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B1F4C6-AAA8-4B1C-A110-C7074A8C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30CE30-D097-4FDC-81F8-6E88CCE4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3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2E24F7-2E1A-4A38-93B0-F7A702AE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0D85D1-8636-4B4F-ACEA-2C173A0B7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FBC8D5-F7AA-4B2F-AC85-EF3A1AD76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E47767-BD53-4D21-A1F3-CF51B11D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3981BA-189D-4A4C-9E79-E15F3192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7DD3DD-2790-4F53-82BD-2CB98B99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48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24E9EC-9005-48BB-B5F1-062BA18D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04D3AB-4261-49B1-B8F2-AF535110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D25B31-002B-4128-968B-9F19DB06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8A277C-FEDA-48CA-99E3-CCD8CCCF4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3C0AC7-80DB-4657-84D4-5E68A3456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06F0CE9-5FA7-4ECA-B410-156B8557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1D8C105-7175-46B2-A3B5-02C00E40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4D4DB34-6A12-47C3-B226-5C741797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5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24D259-E05F-4859-9891-451CC9C4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1501222-690E-4693-B88F-7AFAA72B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7BD0BD6-BDB8-498D-BBE6-684F1778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E4461A7-F0B2-4820-98A0-82A9539D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22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DE4C3D1-5BD7-4E73-B846-4ABE66F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FA40B0B-9C97-4230-90D1-FD3F4540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FF1009-4C4F-4D13-BE64-5CEC38E7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81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31A8E8-B4AF-4001-BB08-DC396D8E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24B257-3949-4D05-AF24-2C857F40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1F0217C-8583-400C-AC60-4D3CF707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CC39C3-E01B-4696-87A7-8098FCE4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4519B-4FC5-4ED3-ADAA-0ED45109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9AD530-5CC2-4B8D-81E9-0D6AEC5D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82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BD9B9-A5A1-44EE-8C3C-CB9BA66B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96BB031-13AB-4270-89D2-7B1B707B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A3866A-F401-4E0B-9254-6DF7CFE1F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BC823F-C76E-4880-BF08-12AC8173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9CDA75-7CF0-441D-84D9-E4860ED5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B63BD8-1FF5-47AA-8DF5-5BB12301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95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AAFBF-8E14-4068-8B59-B062C4AB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938F2C-6BC0-4E1E-B0F8-41852D6BF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07FF6B-3DB1-40CA-AD2C-395B6BF0D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8452-E04C-410C-8422-57DDA8BFF5E3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1D2A4D-E060-491B-9F08-BEBDBBEBC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69D566-E8EC-4E00-AA92-77ACCEAC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455-A422-418F-A7BE-38AEE5ADB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3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13A32-9DD1-4D9F-AA1B-C85C667D6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ACC1A3-C343-4C43-A8F3-4818E2719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FE6130-8362-4E63-A25B-115E294A8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4D3DBD-BEC5-47B0-9F28-C00D6BB353CF}"/>
              </a:ext>
            </a:extLst>
          </p:cNvPr>
          <p:cNvSpPr txBox="1"/>
          <p:nvPr/>
        </p:nvSpPr>
        <p:spPr>
          <a:xfrm>
            <a:off x="2361459" y="532660"/>
            <a:ext cx="796588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Консультация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для родителей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«Музыка и нравственно-патриотическое воспитание»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Подготовила: 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</a:t>
            </a: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узыкальный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руководитель</a:t>
            </a: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Ленкова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Е .В.</a:t>
            </a:r>
          </a:p>
        </p:txBody>
      </p:sp>
    </p:spTree>
    <p:extLst>
      <p:ext uri="{BB962C8B-B14F-4D97-AF65-F5344CB8AC3E}">
        <p14:creationId xmlns="" xmlns:p14="http://schemas.microsoft.com/office/powerpoint/2010/main" val="385511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7FCE7E-E144-4C20-9349-7239829B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919426-9559-4999-8486-B766628F3236}"/>
              </a:ext>
            </a:extLst>
          </p:cNvPr>
          <p:cNvSpPr txBox="1"/>
          <p:nvPr/>
        </p:nvSpPr>
        <p:spPr>
          <a:xfrm>
            <a:off x="1984681" y="3170634"/>
            <a:ext cx="753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4153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56F184D-3877-40E8-A950-F31BB4368A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C0782F-3824-4ADE-9B93-EA5E24C2819A}"/>
              </a:ext>
            </a:extLst>
          </p:cNvPr>
          <p:cNvSpPr txBox="1"/>
          <p:nvPr/>
        </p:nvSpPr>
        <p:spPr>
          <a:xfrm>
            <a:off x="1669002" y="523784"/>
            <a:ext cx="75082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Monotype Corsiva" panose="03010101010201010101" pitchFamily="66" charset="0"/>
              </a:rPr>
              <a:t>О важности приобщения ребенка к культуре своего народа написано много,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поскольку обращение к отеческому наследию воспитывает уважение, гордость за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землю, на которой живешь. Поэтому детям необходимо знать и изучать культуру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своих предков. Именно акцент на знание истории народа, его культуры поможет в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дальнейшем с уважением и интересом относиться к культурным традициям других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народов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1D1637-8745-4DD2-9D70-9877B0EA3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9" y="3098307"/>
            <a:ext cx="4315679" cy="289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3A6E345-D4DD-40B6-B9E0-ACCA2483C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31" y="3098308"/>
            <a:ext cx="4468427" cy="289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248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E42E12-0019-4B4D-9688-C549EA697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B63A01-FD57-46B7-9999-6CECABEB476B}"/>
              </a:ext>
            </a:extLst>
          </p:cNvPr>
          <p:cNvSpPr txBox="1"/>
          <p:nvPr/>
        </p:nvSpPr>
        <p:spPr>
          <a:xfrm>
            <a:off x="887767" y="923278"/>
            <a:ext cx="92594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Чувство Родины начинается у ребенка с отношения к семье, к самым близким людям - к матери, отцу, бабушке, дедушке. Это корни, связывающие его с родным домом и ближайшим окружением.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Чувство Родины начинается с восхищения тем, что видит перед собой малыш, чему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он изумляется и что вызывает отклик в его душе...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Поэтому родная культура  должна стать неотъемлемой частью души ребенка.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Духовный, творческий патриотизм надо прививать с раннего детства. Сейчас мы по-новому начинаем относиться к старинным праздникам, традициям, фольклору, художественным промыслам, декоративно-прикладному искусству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6F52DF-A2EB-44EB-8BC3-B6D798C2A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35" y="3557753"/>
            <a:ext cx="4163627" cy="2773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36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2FD670E-CE41-4D8F-AB82-0C7A7135B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CC7CDF-1B78-426C-8783-60446D4C0F62}"/>
              </a:ext>
            </a:extLst>
          </p:cNvPr>
          <p:cNvSpPr txBox="1"/>
          <p:nvPr/>
        </p:nvSpPr>
        <p:spPr>
          <a:xfrm>
            <a:off x="1127463" y="701336"/>
            <a:ext cx="901083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Monotype Corsiva" panose="03010101010201010101" pitchFamily="66" charset="0"/>
              </a:rPr>
              <a:t>     1. Окружающие предметы, впервые пробуждающие душу ребенка, воспитывающие в нем чувство красоты, любознательность, должны быть национальными. Это поможет детям с самого раннего возраста понять, что они - часть великого русского народа.</a:t>
            </a: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Monotype Corsiva" panose="03010101010201010101" pitchFamily="66" charset="0"/>
              </a:rPr>
              <a:t>      2. Большие потенциальные возможности нравственно-патриотического воздействия заключаются в народной музыке. Народные музыкальные произведения знакомят детей с обычаями и бытом русского народа, трудом, бережным отношением к природе, чувством юмора. Знакомя детей с поговорками, загадками, пословицами, сказками, мы тем самым приобщаем их к общечеловеческим нравственным ценностям. В русском фольклоре каким-то особенным образом сочетаются слово, музыкальный ритм, напевность. Адресованные детям потешки, прибаутки, </a:t>
            </a:r>
            <a:r>
              <a:rPr lang="ru-RU" b="1" dirty="0" err="1">
                <a:latin typeface="Monotype Corsiva" panose="03010101010201010101" pitchFamily="66" charset="0"/>
              </a:rPr>
              <a:t>заклички</a:t>
            </a:r>
            <a:r>
              <a:rPr lang="ru-RU" b="1" dirty="0">
                <a:latin typeface="Monotype Corsiva" panose="03010101010201010101" pitchFamily="66" charset="0"/>
              </a:rPr>
              <a:t> звучат как ласковый говорок, выражая заботу, нежность, веру в благополучное будущее. В пословицах и поговорках метко оцениваются различные жизненные позиции, высмеиваются недостатки,  восхваляются положительные качества людей. Особое место в произведениях устного народного творчества занимают уважительное отношение к труду, восхищение мастерством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человеческих рук. Благодаря этому, фольклор является богатейшим источником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познавательного и нравственного развития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9608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3434BD-5376-4F1C-BF00-4C30D0322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5E91BC7-724C-4E21-9F97-15512AEF2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" y="75090"/>
            <a:ext cx="5058977" cy="3526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629DAE-A7B2-46EF-AAB2-E5B57A862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70" y="75091"/>
            <a:ext cx="5331614" cy="35268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8D6F33-EAC6-4ED4-90CF-7BD18058F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2" y="3639464"/>
            <a:ext cx="4499080" cy="3180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83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B69A6B-1B43-4B01-8B3A-86969273E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68B9B4-6CAF-45F7-91AF-2085F7BDF093}"/>
              </a:ext>
            </a:extLst>
          </p:cNvPr>
          <p:cNvSpPr txBox="1"/>
          <p:nvPr/>
        </p:nvSpPr>
        <p:spPr>
          <a:xfrm>
            <a:off x="1056442" y="763481"/>
            <a:ext cx="89043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Monotype Corsiva" panose="03010101010201010101" pitchFamily="66" charset="0"/>
              </a:rPr>
              <a:t>     3. Большое место в приобщении детей к народной культуре должны занимать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народные праздники и традиции. В них фокусируются накопленные веками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тончайшие наблюдения за характерными особенностями времен года, погодными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изменениями, поведением птиц, насекомых, растений. Причем эти наблюдения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непосредственно связаны с трудом и различными сторонами общественной жизни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человека во всей их целостности и многообразии.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7DEC04E-15E0-46D9-914D-D463603C4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" y="2820878"/>
            <a:ext cx="3812958" cy="2859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5990CC-42BC-40C5-8BC8-891D42729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57" y="2820878"/>
            <a:ext cx="5202315" cy="2859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D09C430-CA88-4798-AFB9-0B4AC8021B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54" y="4206049"/>
            <a:ext cx="3816856" cy="2585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32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BC2438-6341-43FA-9062-23F483BC2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03F0ED-9785-44FA-9110-66AD36921473}"/>
              </a:ext>
            </a:extLst>
          </p:cNvPr>
          <p:cNvSpPr txBox="1"/>
          <p:nvPr/>
        </p:nvSpPr>
        <p:spPr>
          <a:xfrm>
            <a:off x="1402672" y="648070"/>
            <a:ext cx="7774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     </a:t>
            </a:r>
            <a:r>
              <a:rPr lang="ru-RU" b="1" dirty="0">
                <a:latin typeface="Monotype Corsiva" panose="03010101010201010101" pitchFamily="66" charset="0"/>
              </a:rPr>
              <a:t>4. Очень важно ознакомить детей с народной декоративной росписью. Она, пленяя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душу гармонией и ритмом, способна увлечь ребят национальным изобразительным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искусством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B938C6-47D6-4F50-8E71-643B60D5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76" y="1629606"/>
            <a:ext cx="6107098" cy="4580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7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000E1A-2A10-466F-80AA-B24E32C0A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53CDAD-9569-4B09-BEAF-27D96CFF6B57}"/>
              </a:ext>
            </a:extLst>
          </p:cNvPr>
          <p:cNvSpPr txBox="1"/>
          <p:nvPr/>
        </p:nvSpPr>
        <p:spPr>
          <a:xfrm>
            <a:off x="1012054" y="1118586"/>
            <a:ext cx="81652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    </a:t>
            </a:r>
            <a:r>
              <a:rPr lang="ru-RU" sz="2000" b="1" dirty="0">
                <a:latin typeface="Monotype Corsiva" panose="03010101010201010101" pitchFamily="66" charset="0"/>
              </a:rPr>
              <a:t>Суть нравственно-патриотического воспитания состоит в том, чтобы посеять </a:t>
            </a:r>
            <a:r>
              <a:rPr lang="ru-RU" sz="2000" b="1" dirty="0" smtClean="0">
                <a:latin typeface="Monotype Corsiva" panose="03010101010201010101" pitchFamily="66" charset="0"/>
              </a:rPr>
              <a:t>из </a:t>
            </a:r>
            <a:r>
              <a:rPr lang="ru-RU" sz="2000" b="1" dirty="0">
                <a:latin typeface="Monotype Corsiva" panose="03010101010201010101" pitchFamily="66" charset="0"/>
              </a:rPr>
              <a:t>растить в детской душе семена любви к родной природе, к родному дому и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семье, к истории и культуре страны, созданной трудами родных и близких людей,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тех, кого зовут соотечественниками.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  Русская народная музыка постоянно звучит при выполнении движений на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музыкальных занятиях и в утренней гимнастике. Разнообразие мелодий обогащает музыкально-ритмические движения детей, отводит их от трафарета и придает движениям определенную окраску.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  Сила воздействия на ребенка произведений народного творчества возрастает, если ознакомление с ними осуществляется на основе собственной деятельности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дошкольника. Исходя из этого, в работе с детьми необходимо добиваться, чтобы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они были не только активными слушателями и зрителями, но и активными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исполнителями песен, плясок, хороводов, музыкальных игр и, активно включались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в работу и по подготовке к праздникам и развлечениям.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27682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9AE8AD7-D0F8-4EA2-9374-C8A7DB70D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BA8C86-944C-4890-8DBB-01EC102E0CF2}"/>
              </a:ext>
            </a:extLst>
          </p:cNvPr>
          <p:cNvSpPr txBox="1"/>
          <p:nvPr/>
        </p:nvSpPr>
        <p:spPr>
          <a:xfrm>
            <a:off x="1091953" y="781234"/>
            <a:ext cx="808533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    </a:t>
            </a:r>
            <a:r>
              <a:rPr lang="ru-RU" sz="2000" b="1" dirty="0">
                <a:latin typeface="Monotype Corsiva" panose="03010101010201010101" pitchFamily="66" charset="0"/>
              </a:rPr>
              <a:t>В ряде случаев можно использовать взаимосвязь музыкального и изобразительного искусства. Народная музыка включается в занятия по изобразительной деятельности, когда дети создают декоративные композиции по мотивам народных промыслов. Часто включается и устный фольклор (сказки,  потешки, пословицы, поговорки, загадки, скороговорки), что обогащает содержательную и образную сторону речи и стимулирует эмоциональные отклики детей, делает процесс восприятия народного искусства более ярким, глубоким и осознанным.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    Таким образом, приобщая детей к музыкальному наследию своего народа, мы</a:t>
            </a:r>
          </a:p>
          <a:p>
            <a:r>
              <a:rPr lang="ru-RU" sz="2000" b="1" dirty="0">
                <a:latin typeface="Monotype Corsiva" panose="03010101010201010101" pitchFamily="66" charset="0"/>
              </a:rPr>
              <a:t>воспитываем в них чувство патриотизма, а оно неотделимо от воспитания чувства национальной гордости.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61011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724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2022-11-07T16:00:23Z</dcterms:created>
  <dcterms:modified xsi:type="dcterms:W3CDTF">2022-11-17T11:34:41Z</dcterms:modified>
</cp:coreProperties>
</file>