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1" r:id="rId9"/>
    <p:sldId id="265" r:id="rId10"/>
    <p:sldId id="266" r:id="rId11"/>
    <p:sldId id="267" r:id="rId12"/>
    <p:sldId id="268" r:id="rId13"/>
    <p:sldId id="26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22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6BFC1F1-318E-4DC1-A3D2-2489486A0112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1A9E-FB7C-4E8C-9083-FA4D2D6DC12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01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C1F1-318E-4DC1-A3D2-2489486A0112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1A9E-FB7C-4E8C-9083-FA4D2D6DC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86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C1F1-318E-4DC1-A3D2-2489486A0112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1A9E-FB7C-4E8C-9083-FA4D2D6DC12C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142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C1F1-318E-4DC1-A3D2-2489486A0112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1A9E-FB7C-4E8C-9083-FA4D2D6DC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632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C1F1-318E-4DC1-A3D2-2489486A0112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1A9E-FB7C-4E8C-9083-FA4D2D6DC12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14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C1F1-318E-4DC1-A3D2-2489486A0112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1A9E-FB7C-4E8C-9083-FA4D2D6DC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161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C1F1-318E-4DC1-A3D2-2489486A0112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1A9E-FB7C-4E8C-9083-FA4D2D6DC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86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C1F1-318E-4DC1-A3D2-2489486A0112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1A9E-FB7C-4E8C-9083-FA4D2D6DC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51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C1F1-318E-4DC1-A3D2-2489486A0112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1A9E-FB7C-4E8C-9083-FA4D2D6DC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38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C1F1-318E-4DC1-A3D2-2489486A0112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1A9E-FB7C-4E8C-9083-FA4D2D6DC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123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C1F1-318E-4DC1-A3D2-2489486A0112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1A9E-FB7C-4E8C-9083-FA4D2D6DC12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32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6BFC1F1-318E-4DC1-A3D2-2489486A0112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7B21A9E-FB7C-4E8C-9083-FA4D2D6DC12C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24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detsskii-sad/vospitate" TargetMode="External"/><Relationship Id="rId2" Type="http://schemas.openxmlformats.org/officeDocument/2006/relationships/hyperlink" Target="https://ped-kopilka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7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379141"/>
            <a:ext cx="10595443" cy="593022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несколько отдельных способов закаливания водой:</a:t>
            </a:r>
          </a:p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Обтирание - самая нежная из всех водных процедур. Его можно применять во всех возрастах, начиная с младенческого. Обтирание производится смоченной в воде материей, ткань которой должна удовлетворять следующим условиям: хорошо впитывать воду, не быть слишком мягкой. Желательно, чтобы рукавички были хорошо смочены, но вода не должна с них капать. После обтирания тело растирают сухим полотенцем. Обтирание сопровождается легким массирующим действием, а массаж всегда делают от периферии к центру, поэтому конечности надо обтирать снизу вверх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(руки от кисти, ноги от стопы)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Снижение температуры на один градус через 2-3 дня.</a:t>
            </a:r>
          </a:p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Обливание - бывает местное и общее. Начальная температура воды +30, затем доводят до +18, а в старших группах до +16. Время обливания ног 20-30 секунд. Общее обливание надо начинать с более высокой температуры преимущественно летом, а в осенне-зимний период надо организовать так, чтобы вода охватывала возможно большую поверхность тела, спину, затем грудь и живот, затем правый и левый бок. После окончания - растереть полотенцем. Время под струей 20-40 секунд. Душ действует сильнее, чем простое обливание. Вода из душа оказывает массирующее действие, ощущается как более теплая, чем даже вода при обливании.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66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626"/>
            <a:ext cx="12192000" cy="689162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8459" y="1159726"/>
            <a:ext cx="7465742" cy="3077737"/>
          </a:xfrm>
        </p:spPr>
        <p:txBody>
          <a:bodyPr/>
          <a:lstStyle/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Хождение босиком - один из древнейших приемов закаливания, широко практикуемый и сегодня во многих странах. К тому же происходит тренировка мышц стопы. Предохраняя от плоскостопия. Поэтому рекомендуется ходить босиком по скошенной траве, опавшей хвое в лесу и т. п. Начинать хождение босиком надо в комнате, сначала по 1 минуте и прибавлять через каждые 5-7 дней по 1 минуте, доведя общую продолжительность до 8-10 минут ежедневно.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930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1102" y="223024"/>
            <a:ext cx="9917226" cy="608633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Идеальный отдых часто болеющего ребенка выглядит так 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(важно каждое слово)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лето в деревне; надувной бассейн с колодезной водой, рядом куча песка; форма одежды - трусы, босиком; ограничение на использование мыла; кормить только тогда, когда закричит: «Мама, я тебя съем!». Грязный голый ребенок, который скачет из воды в песок, выпрашивает еду, дышит свежим воздухом и не контактирует с множеством людей за 3-4 недели восстанавливает иммунитет, поврежденный городской жизнью.</a:t>
            </a:r>
          </a:p>
          <a:p>
            <a:pPr algn="ctr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закаливающих процедур организм получает сигнал о том, что он попал в стрессовую ситуацию и необходимо под нее подстроиться. Таким образом, иммунная система привыкает к различным изменениям среды. Настраивается и терморегуляция организма, ведь у детей она еще далеко не совершенна. Организм учится не терять излишки тепла при охлаждении и наоборот, отдавать тепло, чтобы не перегреться. При периодических повторениях процедур организм постепенно привыкает и сразу же отвечает необходимой реакцией. Чем раньше начать закаливание ребенка, тем легче его организм будет переносить процедуры и тем эффективнее будет результат. К тому же, при закаливании ребенка, тренируется не только его тело, но и ускоряются реакции головного мозга.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601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9421" y="614150"/>
            <a:ext cx="7442579" cy="624385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</a:t>
            </a:r>
            <a:b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Будьте 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здоровы!!!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b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инструктор 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</a:t>
            </a:r>
            <a:r>
              <a:rPr lang="ru-RU" sz="1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культуре: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Платова А.Г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ped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kopilka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тема: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«Закаляемся круглый год»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16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nsportal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6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sz="16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detsskii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sad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sz="16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vospitate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тема: «Как укрепить здоровье ребенка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летом».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369791" cy="5322627"/>
          </a:xfrm>
        </p:spPr>
      </p:pic>
    </p:spTree>
    <p:extLst>
      <p:ext uri="{BB962C8B-B14F-4D97-AF65-F5344CB8AC3E}">
        <p14:creationId xmlns:p14="http://schemas.microsoft.com/office/powerpoint/2010/main" val="53469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7305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5268"/>
          </a:xfrm>
        </p:spPr>
      </p:pic>
    </p:spTree>
    <p:extLst>
      <p:ext uri="{BB962C8B-B14F-4D97-AF65-F5344CB8AC3E}">
        <p14:creationId xmlns:p14="http://schemas.microsoft.com/office/powerpoint/2010/main" val="79864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47571"/>
          </a:xfrm>
        </p:spPr>
      </p:pic>
    </p:spTree>
    <p:extLst>
      <p:ext uri="{BB962C8B-B14F-4D97-AF65-F5344CB8AC3E}">
        <p14:creationId xmlns:p14="http://schemas.microsoft.com/office/powerpoint/2010/main" val="350152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3785" y="892098"/>
            <a:ext cx="7220416" cy="5417262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Место, выбранное для приема солнечных ванн, должно быть сухое. Ребенок ложится на подстилку так, чтобы тело было освещено солнцем, а голова находилась в тени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(ее можно покрыть панамой)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Продолжительность процедуры вначале 4 минуты, при этом ребенок меняет положение, подставляя солнцу спину, правый и левый бок, живот. Через каждые 2-3 ванны ко времени облучения прибавляется еще по минуте для каждой стороны тела. Постепенно длительность солнечной ванны можно довести до 25-30 минут. Через 2-3 минуты по окончании солнечной ванны ребенка надо облить водой с температурой 26-28° и устроить на полчаса отдыхать в тени.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15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4091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526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9249" y="914400"/>
            <a:ext cx="7554952" cy="539496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воздушных ванн выбирают площадку, защищенную от ветра, проводить их можно на террасе, на открытом балконе. Детей раздевают догола или оставляют только короткие трусики. Вначале воздушные ванны продолжаются всего 3-4 минуты, постепенно увеличивая их продолжительность, можно довести до часа. Начинать процедуру лучше в тихую погоду при температуре воздуха не ниже 23-24°.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воздушных ванн дети должны быть в движении, в прохладные дни надо подбирать более подвижные игры, в теплые - спокойные. Можно предложить ребенку какое-нибудь интересное задание: бросать и ловить мяч определенное количество раз так, чтобы он ни разу не упал, прокатить деревянный обруч до конца дорожки, обежать 2-3 раза вокруг дерева, беседки и т. 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394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16026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3268" y="585216"/>
            <a:ext cx="8290933" cy="572414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Купание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прекрасное закаливающее средство. Купаться в открытых водоёмах можно начиная с двух лет. Место для купания должно быть неглубоким, ровным, с медленным течением. Прежде чем дать ребёнку возможность самостоятельно войти в воду, необходимо убедиться в том, что в данном месте нет ям, глубокой тины, коряг, острых камней. В воде вместе с ребёнком обязательно должен находиться взрослый.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купании необходимо соблюдать правила:</a:t>
            </a:r>
          </a:p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разрешается купаться натощак и раньше чем через 1-1, 5 часа после еды</a:t>
            </a:r>
          </a:p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воде дети должны находиться в движении</a:t>
            </a:r>
          </a:p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появлении озноба немедленно выйти из воды</a:t>
            </a:r>
          </a:p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разгорячённым окунаться в прохладную воду.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589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44</TotalTime>
  <Words>334</Words>
  <Application>Microsoft Office PowerPoint</Application>
  <PresentationFormat>Широкоэкранный</PresentationFormat>
  <Paragraphs>18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Calibri</vt:lpstr>
      <vt:lpstr>Times New Roman</vt:lpstr>
      <vt:lpstr>Tw Cen MT</vt:lpstr>
      <vt:lpstr>Tw Cen MT Condensed</vt:lpstr>
      <vt:lpstr>Wingdings 3</vt:lpstr>
      <vt:lpstr>Интеграл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                                    Будьте              здоровы!!!                                                                                                                                                         Подготовил инструктор по                                                                               физической культуре:                                                                                            Платова А.Г. Источник: https://ped-kopilka.ru/; тема: «Закаляемся круглый год» https://nsportal.ru/detsskii-sad/vospitate; тема: «Как укрепить здоровье ребенка летом».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Анжела</dc:creator>
  <cp:lastModifiedBy>Анжела</cp:lastModifiedBy>
  <cp:revision>7</cp:revision>
  <dcterms:created xsi:type="dcterms:W3CDTF">2022-06-08T14:50:41Z</dcterms:created>
  <dcterms:modified xsi:type="dcterms:W3CDTF">2022-06-09T10:20:50Z</dcterms:modified>
</cp:coreProperties>
</file>