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C3643-117A-4D1B-8A84-5CF25C05540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E5CED-8158-45E2-B370-A79D33CCE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5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E5CED-8158-45E2-B370-A79D33CCE69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99DC-3DCC-4B52-9F43-3AF39748C33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585-2F1F-49D4-A8A2-7E19D4E32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99DC-3DCC-4B52-9F43-3AF39748C33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585-2F1F-49D4-A8A2-7E19D4E32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99DC-3DCC-4B52-9F43-3AF39748C33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585-2F1F-49D4-A8A2-7E19D4E3207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99DC-3DCC-4B52-9F43-3AF39748C33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585-2F1F-49D4-A8A2-7E19D4E3207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99DC-3DCC-4B52-9F43-3AF39748C33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585-2F1F-49D4-A8A2-7E19D4E32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99DC-3DCC-4B52-9F43-3AF39748C33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585-2F1F-49D4-A8A2-7E19D4E320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99DC-3DCC-4B52-9F43-3AF39748C33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585-2F1F-49D4-A8A2-7E19D4E32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99DC-3DCC-4B52-9F43-3AF39748C33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585-2F1F-49D4-A8A2-7E19D4E32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99DC-3DCC-4B52-9F43-3AF39748C33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585-2F1F-49D4-A8A2-7E19D4E32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99DC-3DCC-4B52-9F43-3AF39748C33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585-2F1F-49D4-A8A2-7E19D4E3207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99DC-3DCC-4B52-9F43-3AF39748C33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585-2F1F-49D4-A8A2-7E19D4E320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6FE99DC-3DCC-4B52-9F43-3AF39748C33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6584585-2F1F-49D4-A8A2-7E19D4E320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95400" y="692150"/>
            <a:ext cx="7848600" cy="3744913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Устное народное творчество в развитии детей в раннем возрасте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3"/>
            <a:ext cx="6192687" cy="63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56376" cy="59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542087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Сказки мы вспоминаем и с помощью пазлов, вспоминая и собирая сказку мы не только развиваем речь но и мелкую моторику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57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691189"/>
          </a:xfrm>
        </p:spPr>
        <p:txBody>
          <a:bodyPr>
            <a:normAutofit/>
          </a:bodyPr>
          <a:lstStyle/>
          <a:p>
            <a:r>
              <a:rPr lang="ru-RU" sz="2000" dirty="0"/>
              <a:t>У</a:t>
            </a:r>
            <a:r>
              <a:rPr lang="ru-RU" sz="2000" dirty="0" smtClean="0"/>
              <a:t> большинства детей повысился интерес к устному народному творчеству, они с удовольствием рассматривают иллюстрации и стараются самостоятельно  рассказывать сказки, повторять потешки и пальчиковые гимнастики.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79829"/>
            <a:ext cx="3744416" cy="497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80920" cy="142617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Надеюсь объединив наши усилия по воспитанию </a:t>
            </a:r>
            <a:r>
              <a:rPr lang="ru-RU" sz="2000" dirty="0" smtClean="0"/>
              <a:t>детей с помощью произведений русского фольклора( сказок, потешек, закличек), разовьет творческие, познавательные, коммуникативные способности  и конечно речь детей.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5499"/>
            <a:ext cx="8770274" cy="186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20713"/>
            <a:ext cx="8445500" cy="5040312"/>
          </a:xfrm>
        </p:spPr>
        <p:txBody>
          <a:bodyPr>
            <a:normAutofit/>
          </a:bodyPr>
          <a:lstStyle/>
          <a:p>
            <a:r>
              <a:rPr lang="ru-RU" dirty="0" smtClean="0"/>
              <a:t>Дошкольный возраст имеет особое значение для речевого развития ребенка. Главная задача уважаемые родители это развития речи детей младшего дошкольного возраста – помочь им в освоении разговорной речи, родного языка.</a:t>
            </a:r>
          </a:p>
          <a:p>
            <a:r>
              <a:rPr lang="ru-RU" dirty="0" smtClean="0"/>
              <a:t>Важнейшим источником развития выразительности детской речи являются произведения устного народного творчества, в том числе малые фольклорные формы (загадки, </a:t>
            </a:r>
            <a:r>
              <a:rPr lang="ru-RU" dirty="0" err="1" smtClean="0"/>
              <a:t>заклички</a:t>
            </a:r>
            <a:r>
              <a:rPr lang="ru-RU" dirty="0" smtClean="0"/>
              <a:t>, потешки, прибаутки, песенки, скороговорки, пословицы, поговорки, считалки, колыбельные).</a:t>
            </a:r>
          </a:p>
          <a:p>
            <a:r>
              <a:rPr lang="ru-RU" dirty="0" smtClean="0"/>
              <a:t>И я хотела бы вам предоставить возможность не только нам в детском саду, но и с вами дома продолжать развивать речь через  устное народное творчество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2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8337550" cy="5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95" y="620688"/>
            <a:ext cx="5040560" cy="601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0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1563"/>
            <a:ext cx="7868939" cy="590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1" y="404665"/>
            <a:ext cx="7988870" cy="599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2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4" y="476672"/>
            <a:ext cx="7892975" cy="5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2" y="332656"/>
            <a:ext cx="8156776" cy="61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96753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Одним из  этапов будет совместная деятельность детей и родителей, детей и педагогов в изучение русских народных сказок и театрализованная постановка некоторых из них, к примеру «Колобок», «Теремок», «Репка», «Курочка Ряба».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51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</TotalTime>
  <Words>227</Words>
  <Application>Microsoft Office PowerPoint</Application>
  <PresentationFormat>Экран (4:3)</PresentationFormat>
  <Paragraphs>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Устное народное творчество в развитии детей в раннем возрасте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Сказки мы вспоминаем и с помощью пазлов, вспоминая и собирая сказку мы не только развиваем речь но и мелкую моторику</vt:lpstr>
      <vt:lpstr>У большинства детей повысился интерес к устному народному творчеству, они с удовольствием рассматривают иллюстрации и стараются самостоятельно  рассказывать сказки, повторять потешки и пальчиковые гимнастики.</vt:lpstr>
      <vt:lpstr>Надеюсь объединив наши усилия по воспитанию детей с помощью произведений русского фольклора( сказок, потешек, закличек), разовьет творческие, познавательные, коммуникативные способности  и конечно речь детей.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Устное народное творчество в развитии детей в раннем возрасте</dc:title>
  <dc:creator>User</dc:creator>
  <cp:lastModifiedBy>User</cp:lastModifiedBy>
  <cp:revision>8</cp:revision>
  <dcterms:created xsi:type="dcterms:W3CDTF">2022-03-16T13:07:27Z</dcterms:created>
  <dcterms:modified xsi:type="dcterms:W3CDTF">2022-03-16T14:08:58Z</dcterms:modified>
</cp:coreProperties>
</file>