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C1AE5-D5EE-413D-9B2C-3472CBA3B29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8288-FD8A-479C-A26F-F33F123891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C1AE5-D5EE-413D-9B2C-3472CBA3B29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8288-FD8A-479C-A26F-F33F123891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C1AE5-D5EE-413D-9B2C-3472CBA3B29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8288-FD8A-479C-A26F-F33F123891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C1AE5-D5EE-413D-9B2C-3472CBA3B29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8288-FD8A-479C-A26F-F33F123891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C1AE5-D5EE-413D-9B2C-3472CBA3B29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8288-FD8A-479C-A26F-F33F123891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C1AE5-D5EE-413D-9B2C-3472CBA3B29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8288-FD8A-479C-A26F-F33F123891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C1AE5-D5EE-413D-9B2C-3472CBA3B29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8288-FD8A-479C-A26F-F33F123891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C1AE5-D5EE-413D-9B2C-3472CBA3B29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8288-FD8A-479C-A26F-F33F123891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C1AE5-D5EE-413D-9B2C-3472CBA3B29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8288-FD8A-479C-A26F-F33F123891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C1AE5-D5EE-413D-9B2C-3472CBA3B29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8288-FD8A-479C-A26F-F33F123891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C1AE5-D5EE-413D-9B2C-3472CBA3B29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7348288-FD8A-479C-A26F-F33F1238914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FC1AE5-D5EE-413D-9B2C-3472CBA3B29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348288-FD8A-479C-A26F-F33F1238914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851648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Правила поведения на водоёмах весной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7854696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Подготовил: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с</a:t>
            </a:r>
            <a:r>
              <a:rPr lang="ru-RU" b="1" dirty="0" smtClean="0">
                <a:solidFill>
                  <a:srgbClr val="FFFF00"/>
                </a:solidFill>
              </a:rPr>
              <a:t>тарший воспитатель </a:t>
            </a:r>
          </a:p>
          <a:p>
            <a:r>
              <a:rPr lang="ru-RU" b="1" dirty="0" err="1" smtClean="0">
                <a:solidFill>
                  <a:srgbClr val="FFFF00"/>
                </a:solidFill>
              </a:rPr>
              <a:t>Игнатюк</a:t>
            </a:r>
            <a:r>
              <a:rPr lang="ru-RU" b="1" dirty="0" smtClean="0">
                <a:solidFill>
                  <a:srgbClr val="FFFF00"/>
                </a:solidFill>
              </a:rPr>
              <a:t> Е.Н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575343_4.jpeg"/>
          <p:cNvPicPr>
            <a:picLocks noChangeAspect="1"/>
          </p:cNvPicPr>
          <p:nvPr/>
        </p:nvPicPr>
        <p:blipFill>
          <a:blip r:embed="rId2" cstate="print"/>
          <a:srcRect t="16400" b="44750"/>
          <a:stretch>
            <a:fillRect/>
          </a:stretch>
        </p:blipFill>
        <p:spPr>
          <a:xfrm>
            <a:off x="323529" y="3501008"/>
            <a:ext cx="4453672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251520" y="953344"/>
            <a:ext cx="8640960" cy="5904656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Под весенними лучами солнца лед на водоемах становится рыхлым и непрочным. В это время выходить на его поверхность крайне опасно. Однако каждый год многие люди пренебрегают мерами предосторожности и выходят на тонкий лед, тем самым, подвергая свою жизнь смертельной опасности</a:t>
            </a:r>
            <a:r>
              <a:rPr lang="ru-RU" sz="1800" dirty="0" smtClean="0"/>
              <a:t>.</a:t>
            </a:r>
          </a:p>
          <a:p>
            <a:endParaRPr lang="ru-RU" sz="1800" dirty="0" smtClean="0"/>
          </a:p>
          <a:p>
            <a:pPr algn="ctr"/>
            <a:r>
              <a:rPr lang="ru-RU" sz="2200" b="1" u="sng" dirty="0" smtClean="0">
                <a:solidFill>
                  <a:srgbClr val="002060"/>
                </a:solidFill>
              </a:rPr>
              <a:t>Лед прочный и лед непрочный.</a:t>
            </a: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dirty="0" smtClean="0"/>
              <a:t>Прочным льдом считается прозрачный лед с голубоватым или зеленоватым оттенком при толщине до 12 см. При оттепели, изморози и дожде лед обычно покрывается водой, а затем вода замерзает. При этом лед становится белым или матовым, а иногда приобретает желтоватый цвет. Такой лед непрочный, и его толщину принимать не следует. Если температура воздуха выше 0? С держится более трех дней, то прочность льда снижается на 25 %. Прочность льда можно определить визуально: лед голубого цвета — прочный, белого — прочность его в 2 раза меньше, серый, матово-белый или с желтоватым оттенком лед не надежен.</a:t>
            </a:r>
            <a:br>
              <a:rPr lang="ru-RU" sz="1800" dirty="0" smtClean="0"/>
            </a:br>
            <a:r>
              <a:rPr lang="ru-RU" sz="1800" dirty="0" smtClean="0"/>
              <a:t>Переход водоемов по льду в необозначенных местах всегда связан с риском для жизни. Поэтому переходить можно только там, где разрешен переход и имеются указатели входа с берега на лед, вешки, обозначающие трассу перехода. Но и при этих обозначениях всегда надо быть внимательным, ни в коем случае не отклоняться в сторону от установленной трассы. Это важно помнить особенно при приближении весны, перед вскрытием рек, когда лед становиться рыхлым, хотя внешне он по-прежнему кажется крепким.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-02-05-cadc5c6d68a65ec427f98ced28aa561f74405fa8f2b76dcf941cbd043ee39bb7_41214c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85800" y="764704"/>
            <a:ext cx="8134672" cy="548369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Правила поведения у водоёмов в весенний </a:t>
            </a: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период</a:t>
            </a:r>
          </a:p>
          <a:p>
            <a:endParaRPr lang="ru-RU" sz="1800" dirty="0" smtClean="0"/>
          </a:p>
          <a:p>
            <a:r>
              <a:rPr lang="ru-RU" sz="1800" dirty="0" smtClean="0"/>
              <a:t>Ледоход – это очень увлекательное зрелище, которое привлекает многих людей. Их привлекает возможность не только полюбоваться ледоходом, но и отдохнуть на пикнике после долгой зимы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Однако нельзя забывать, что этот период очень опасен</a:t>
            </a:r>
            <a:r>
              <a:rPr lang="ru-RU" sz="1800" dirty="0" smtClean="0"/>
              <a:t>!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Он требует от нас осторожности и соблюдения правил безопасности</a:t>
            </a:r>
            <a:r>
              <a:rPr lang="ru-RU" sz="1800" dirty="0" smtClean="0"/>
              <a:t>: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* Не стойте на обрывистых и подмытых берегах — они могут обвалиться.</a:t>
            </a:r>
            <a:br>
              <a:rPr lang="ru-RU" sz="1800" dirty="0" smtClean="0"/>
            </a:br>
            <a:r>
              <a:rPr lang="ru-RU" sz="1800" dirty="0" smtClean="0"/>
              <a:t>* Когда вы наблюдаете за ледоходом с моста, нельзя перегибаться через перила и другие ограждения.</a:t>
            </a:r>
            <a:br>
              <a:rPr lang="ru-RU" sz="1800" dirty="0" smtClean="0"/>
            </a:br>
            <a:r>
              <a:rPr lang="ru-RU" sz="1800" dirty="0" smtClean="0"/>
              <a:t>* Если вы оказались свидетелем несчастного случая на реке или озере, то не теряйтесь, не убегайте домой, а громко зовите на помощь, взрослые услышат и смогут выручить из беды.</a:t>
            </a:r>
            <a:br>
              <a:rPr lang="ru-RU" sz="1800" dirty="0" smtClean="0"/>
            </a:br>
            <a:r>
              <a:rPr lang="ru-RU" sz="1800" dirty="0" smtClean="0"/>
              <a:t>* Не приближайтесь к ледяным заторам!</a:t>
            </a:r>
            <a:br>
              <a:rPr lang="ru-RU" sz="1800" dirty="0" smtClean="0"/>
            </a:br>
            <a:r>
              <a:rPr lang="ru-RU" sz="1800" dirty="0" smtClean="0"/>
              <a:t>* Не катайтесь на льдинах, это очень опасно!</a:t>
            </a:r>
            <a:br>
              <a:rPr lang="ru-RU" sz="1800" dirty="0" smtClean="0"/>
            </a:br>
            <a:r>
              <a:rPr lang="ru-RU" sz="1800" dirty="0" smtClean="0"/>
              <a:t>* Не измеряйте глубину реки или любого водоема.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75343_4.jpeg"/>
          <p:cNvPicPr>
            <a:picLocks noChangeAspect="1"/>
          </p:cNvPicPr>
          <p:nvPr/>
        </p:nvPicPr>
        <p:blipFill>
          <a:blip r:embed="rId2" cstate="print"/>
          <a:srcRect t="56300" b="2751"/>
          <a:stretch>
            <a:fillRect/>
          </a:stretch>
        </p:blipFill>
        <p:spPr>
          <a:xfrm>
            <a:off x="3491880" y="3717032"/>
            <a:ext cx="4846643" cy="2808312"/>
          </a:xfrm>
          <a:prstGeom prst="rect">
            <a:avLst/>
          </a:prstGeom>
        </p:spPr>
      </p:pic>
      <p:pic>
        <p:nvPicPr>
          <p:cNvPr id="5" name="Содержимое 4" descr="i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4896544" cy="367240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179512" y="836712"/>
            <a:ext cx="8712968" cy="5195664"/>
          </a:xfrm>
        </p:spPr>
        <p:txBody>
          <a:bodyPr>
            <a:noAutofit/>
          </a:bodyPr>
          <a:lstStyle/>
          <a:p>
            <a:endParaRPr lang="ru-RU" sz="1800" dirty="0" smtClean="0"/>
          </a:p>
          <a:p>
            <a:r>
              <a:rPr lang="ru-RU" sz="1800" dirty="0" smtClean="0"/>
              <a:t>С наступлением теплой погоды лед на водоемах становится слабым и опасным. Нередко случаются происшествия с людьми, которые не выполняют основных правил безопасности во время переправы по тонкому покрытию водоемов и рек. Следует помнить, что на водоемах безопасным считается лед синеватого или зеленоватого оттенка толщиной не менее 7 см при температуре воздуха ниже нуля градусов. Опасным считается лед белого и серого цвета, потому что такие цвета свидетельствуют о присутствии воды в толще льда. Чаще в беду попадают рыбаки. Во время рыбалки им необходимо иметь спасательные средства: крепкую веревку длиной не менее 10 м с большими петлями на обоих концах, или с поплавком на одном конце и длинную доску», — говорится в обращении.</a:t>
            </a:r>
            <a:br>
              <a:rPr lang="ru-RU" sz="1800" dirty="0" smtClean="0"/>
            </a:br>
            <a:r>
              <a:rPr lang="ru-RU" sz="1800" dirty="0" smtClean="0"/>
              <a:t>Для своевременного предупреждения возможных несчастных случаев на льду не выходите на лед, если вам не известна его толщина, не подходите близко к проруби, проталинам, местам затора льда, не проходите через участки битого, колотого льда, не отталкивайте льдины от берега. Кроме того, строго запрещается ходить по льдинам и кататься на них.</a:t>
            </a:r>
            <a:br>
              <a:rPr lang="ru-RU" sz="1800" dirty="0" smtClean="0"/>
            </a:br>
            <a:r>
              <a:rPr lang="ru-RU" sz="1800" dirty="0" smtClean="0"/>
              <a:t>Расскажите детям о правилах поведения у водоемов в весенний период, запрещайте играть у воды. Если вы стали свидетелями несчастного случая на льду или на воде, немедленно сообщайте об этом в службу спасения по телефону </a:t>
            </a:r>
            <a:r>
              <a:rPr lang="ru-RU" sz="2000" b="1" dirty="0" smtClean="0">
                <a:solidFill>
                  <a:srgbClr val="FF0000"/>
                </a:solidFill>
              </a:rPr>
              <a:t>112.</a:t>
            </a:r>
          </a:p>
          <a:p>
            <a:r>
              <a:rPr lang="ru-RU" sz="1800" dirty="0" smtClean="0"/>
              <a:t> 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352927" cy="626469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548680"/>
            <a:ext cx="7702624" cy="5195664"/>
          </a:xfrm>
        </p:spPr>
        <p:txBody>
          <a:bodyPr/>
          <a:lstStyle/>
          <a:p>
            <a:pPr algn="ctr"/>
            <a:r>
              <a:rPr lang="ru-RU" sz="1800" b="1" u="sng" dirty="0" smtClean="0">
                <a:solidFill>
                  <a:srgbClr val="FF0000"/>
                </a:solidFill>
              </a:rPr>
              <a:t>УВАЖАЕМЫЕ РОДИТЕЛИ !</a:t>
            </a:r>
          </a:p>
          <a:p>
            <a:r>
              <a:rPr lang="ru-RU" b="1" u="sng" dirty="0" smtClean="0"/>
              <a:t/>
            </a:r>
            <a:br>
              <a:rPr lang="ru-RU" b="1" u="sng" dirty="0" smtClean="0"/>
            </a:br>
            <a:endParaRPr lang="ru-RU" dirty="0"/>
          </a:p>
        </p:txBody>
      </p:sp>
      <p:pic>
        <p:nvPicPr>
          <p:cNvPr id="5" name="Рисунок 4" descr="pamyatka_po_bezopasnosti_na_ljd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8172400" cy="58424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h4URgdnZz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485048" cy="636378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</TotalTime>
  <Words>224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Правила поведения на водоёмах весной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на водоёмах весной</dc:title>
  <dc:creator>User</dc:creator>
  <cp:lastModifiedBy>User</cp:lastModifiedBy>
  <cp:revision>2</cp:revision>
  <dcterms:created xsi:type="dcterms:W3CDTF">2022-03-16T10:37:37Z</dcterms:created>
  <dcterms:modified xsi:type="dcterms:W3CDTF">2022-03-16T11:11:49Z</dcterms:modified>
</cp:coreProperties>
</file>