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3" y="1"/>
            <a:ext cx="557946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14" y="2103438"/>
            <a:ext cx="4108172" cy="31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195944"/>
            <a:ext cx="5316583" cy="6479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95944"/>
            <a:ext cx="5447212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56754"/>
            <a:ext cx="5408022" cy="6557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34" y="156755"/>
            <a:ext cx="5759415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" y="156756"/>
            <a:ext cx="4820194" cy="6466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2" y="156756"/>
            <a:ext cx="531658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8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378824"/>
            <a:ext cx="5525589" cy="617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43" y="1985554"/>
            <a:ext cx="4598125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520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Ленкова</dc:creator>
  <cp:lastModifiedBy>Ксения Ленкова</cp:lastModifiedBy>
  <cp:revision>2</cp:revision>
  <dcterms:created xsi:type="dcterms:W3CDTF">2021-08-16T11:43:36Z</dcterms:created>
  <dcterms:modified xsi:type="dcterms:W3CDTF">2021-08-16T12:05:21Z</dcterms:modified>
</cp:coreProperties>
</file>