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0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3" y="1"/>
            <a:ext cx="557946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714" y="2103438"/>
            <a:ext cx="4108172" cy="317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554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4" y="195944"/>
            <a:ext cx="5316583" cy="6479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2" y="195944"/>
            <a:ext cx="5447212" cy="647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1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10" y="156754"/>
            <a:ext cx="5408022" cy="65575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534" y="156755"/>
            <a:ext cx="5759415" cy="655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4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3" y="156756"/>
            <a:ext cx="4820194" cy="64661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82" y="156756"/>
            <a:ext cx="5316583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87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31" y="378824"/>
            <a:ext cx="5525589" cy="61787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43" y="1985554"/>
            <a:ext cx="4598125" cy="3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85208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 Light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Ленкова</dc:creator>
  <cp:lastModifiedBy>Ксения Ленкова</cp:lastModifiedBy>
  <cp:revision>2</cp:revision>
  <dcterms:created xsi:type="dcterms:W3CDTF">2021-08-16T11:43:36Z</dcterms:created>
  <dcterms:modified xsi:type="dcterms:W3CDTF">2021-08-16T12:05:21Z</dcterms:modified>
</cp:coreProperties>
</file>