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5" r:id="rId15"/>
    <p:sldId id="282" r:id="rId16"/>
    <p:sldId id="296" r:id="rId17"/>
    <p:sldId id="268" r:id="rId18"/>
    <p:sldId id="269" r:id="rId19"/>
    <p:sldId id="270" r:id="rId20"/>
    <p:sldId id="271" r:id="rId21"/>
    <p:sldId id="272" r:id="rId22"/>
    <p:sldId id="273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89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E99DC65-3C08-4AE2-90A5-CD4F24BEDD41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A63C46C-7F5E-4D1A-A6CF-8A300319B6C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ndia.ru/text/category/vesnushka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ndia.ru/text/category/bezzashitnostmz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2"/>
            <a:ext cx="7005369" cy="2251378"/>
          </a:xfrm>
        </p:spPr>
        <p:txBody>
          <a:bodyPr>
            <a:noAutofit/>
          </a:bodyPr>
          <a:lstStyle/>
          <a:p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b="1" dirty="0" smtClean="0">
                <a:solidFill>
                  <a:srgbClr val="C00000"/>
                </a:solidFill>
              </a:rPr>
              <a:t>«Мы уже большими стали»</a:t>
            </a:r>
            <a:br>
              <a:rPr lang="ru-RU" sz="60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отчет для родителей второй группы раннего возраста «Веселые горошины»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Обед </a:t>
            </a:r>
            <a:endParaRPr lang="ru-RU" dirty="0"/>
          </a:p>
        </p:txBody>
      </p:sp>
      <p:pic>
        <p:nvPicPr>
          <p:cNvPr id="5122" name="Picture 2" descr="C:\Users\User\Desktop\фото050.21\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758234" cy="264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050.21\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17" y="3721726"/>
            <a:ext cx="3548609" cy="245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Занятие: Познавательная деятельность</a:t>
            </a:r>
            <a:endParaRPr lang="ru-RU" dirty="0"/>
          </a:p>
        </p:txBody>
      </p:sp>
      <p:pic>
        <p:nvPicPr>
          <p:cNvPr id="6146" name="Picture 2" descr="C:\Users\User\Desktop\фото050.21\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66" y="3194664"/>
            <a:ext cx="3888432" cy="2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050.21\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3475706" cy="28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Художественно-эстетическая деятельность: Рисование</a:t>
            </a:r>
            <a:endParaRPr lang="ru-RU" dirty="0"/>
          </a:p>
        </p:txBody>
      </p:sp>
      <p:pic>
        <p:nvPicPr>
          <p:cNvPr id="7170" name="Picture 2" descr="C:\Users\User\Desktop\фото050.21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3824711" cy="30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050.21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8" y="2996952"/>
            <a:ext cx="3568127" cy="33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Музыкальное занятие</a:t>
            </a:r>
            <a:endParaRPr lang="ru-RU" dirty="0"/>
          </a:p>
        </p:txBody>
      </p:sp>
      <p:pic>
        <p:nvPicPr>
          <p:cNvPr id="13314" name="Picture 2" descr="C:\Users\User\Desktop\фото050.21\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67" y="2034454"/>
            <a:ext cx="3806717" cy="27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фото050.21\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71252"/>
            <a:ext cx="3655644" cy="31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2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Двигательная деятельность: Физкультура</a:t>
            </a:r>
            <a:endParaRPr lang="ru-RU" dirty="0"/>
          </a:p>
        </p:txBody>
      </p:sp>
      <p:pic>
        <p:nvPicPr>
          <p:cNvPr id="14338" name="Picture 2" descr="C:\Users\User\Desktop\фото050.21\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6271544" cy="391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Театрализация: сказка «Заюшкина избушка»</a:t>
            </a:r>
            <a:endParaRPr lang="ru-RU" dirty="0"/>
          </a:p>
        </p:txBody>
      </p:sp>
      <p:pic>
        <p:nvPicPr>
          <p:cNvPr id="22530" name="Picture 2" descr="C:\Users\User\Desktop\фото050.21\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544616" cy="42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Развлечение, танец с цветочками</a:t>
            </a:r>
            <a:endParaRPr lang="ru-RU" dirty="0"/>
          </a:p>
        </p:txBody>
      </p:sp>
      <p:pic>
        <p:nvPicPr>
          <p:cNvPr id="35842" name="Picture 2" descr="C:\Users\User\Desktop\фото050.21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552728" cy="409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050.21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391031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Рисуем пальчиком, карандашом, кисточкой.</a:t>
            </a:r>
            <a:endParaRPr lang="ru-RU" dirty="0"/>
          </a:p>
        </p:txBody>
      </p:sp>
      <p:pic>
        <p:nvPicPr>
          <p:cNvPr id="8195" name="Picture 3" descr="C:\Users\User\Desktop\фото050.21\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16696"/>
            <a:ext cx="3168352" cy="36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7077377" cy="1459290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Играем в дидактические игры: «Волшебный мешочек».</a:t>
            </a:r>
            <a:endParaRPr lang="ru-RU" sz="3600" dirty="0"/>
          </a:p>
        </p:txBody>
      </p:sp>
      <p:pic>
        <p:nvPicPr>
          <p:cNvPr id="9218" name="Picture 2" descr="C:\Users\User\Desktop\фото050.21\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203255"/>
            <a:ext cx="3456384" cy="34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050.21\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83" y="2636912"/>
            <a:ext cx="3662120" cy="29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«Цветок для бабочки»</a:t>
            </a:r>
          </a:p>
        </p:txBody>
      </p:sp>
      <p:pic>
        <p:nvPicPr>
          <p:cNvPr id="10242" name="Picture 2" descr="C:\Users\User\Desktop\фото050.21\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06" y="3095396"/>
            <a:ext cx="3324659" cy="268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о050.21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3480098" cy="333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79638" y="817563"/>
            <a:ext cx="6964362" cy="12017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692697"/>
            <a:ext cx="748883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b="1" dirty="0">
                <a:solidFill>
                  <a:srgbClr val="00B050"/>
                </a:solidFill>
              </a:rPr>
              <a:t>Уважаемые </a:t>
            </a:r>
            <a:r>
              <a:rPr lang="ru-RU" sz="3200" b="1" dirty="0" smtClean="0">
                <a:solidFill>
                  <a:srgbClr val="00B050"/>
                </a:solidFill>
              </a:rPr>
              <a:t>родители ! </a:t>
            </a:r>
            <a:r>
              <a:rPr lang="ru-RU" sz="3200" b="1" dirty="0">
                <a:solidFill>
                  <a:srgbClr val="00B050"/>
                </a:solidFill>
              </a:rPr>
              <a:t>Позвольте вам представить фото </a:t>
            </a:r>
            <a:r>
              <a:rPr lang="ru-RU" sz="3200" b="1" dirty="0" smtClean="0">
                <a:solidFill>
                  <a:srgbClr val="00B050"/>
                </a:solidFill>
              </a:rPr>
              <a:t>отчет за 2020 – 2021  учебный год.</a:t>
            </a:r>
            <a:endParaRPr lang="ru-RU" sz="3200" b="1" dirty="0">
              <a:solidFill>
                <a:srgbClr val="00B050"/>
              </a:solidFill>
            </a:endParaRPr>
          </a:p>
          <a:p>
            <a:r>
              <a:rPr lang="ru-RU" sz="3200" b="1" dirty="0">
                <a:solidFill>
                  <a:srgbClr val="00B050"/>
                </a:solidFill>
              </a:rPr>
              <a:t>Наши детки подросли: они уже переходят </a:t>
            </a:r>
            <a:r>
              <a:rPr lang="ru-RU" sz="3200" b="1" dirty="0" smtClean="0">
                <a:solidFill>
                  <a:srgbClr val="00B050"/>
                </a:solidFill>
              </a:rPr>
              <a:t>в</a:t>
            </a:r>
            <a:r>
              <a:rPr lang="ru-RU" sz="3200" b="1" dirty="0">
                <a:solidFill>
                  <a:srgbClr val="00B050"/>
                </a:solidFill>
              </a:rPr>
              <a:t> младшую группу</a:t>
            </a:r>
            <a:r>
              <a:rPr lang="ru-RU" sz="3200" b="1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sz="3200" b="1" dirty="0">
                <a:solidFill>
                  <a:srgbClr val="00B050"/>
                </a:solidFill>
              </a:rPr>
              <a:t>Сейчас мы расскажем Вам чему мы уже успели научиться. А научились мы многому.</a:t>
            </a:r>
            <a:endParaRPr lang="ru-RU" sz="3200" b="1" dirty="0" smtClean="0">
              <a:solidFill>
                <a:srgbClr val="00B050"/>
              </a:solidFill>
            </a:endParaRPr>
          </a:p>
          <a:p>
            <a:r>
              <a:rPr lang="ru-RU" sz="3200" b="1" dirty="0">
                <a:solidFill>
                  <a:srgbClr val="00B050"/>
                </a:solidFill>
              </a:rPr>
              <a:t>Надеюсь</a:t>
            </a:r>
            <a:r>
              <a:rPr lang="ru-RU" sz="3200" b="1" dirty="0" smtClean="0">
                <a:solidFill>
                  <a:srgbClr val="00B050"/>
                </a:solidFill>
              </a:rPr>
              <a:t>, что </a:t>
            </a:r>
            <a:r>
              <a:rPr lang="ru-RU" sz="3200" b="1" dirty="0">
                <a:solidFill>
                  <a:srgbClr val="00B050"/>
                </a:solidFill>
              </a:rPr>
              <a:t>вам понравится!</a:t>
            </a:r>
          </a:p>
          <a:p>
            <a:r>
              <a:rPr lang="ru-RU" sz="3200" b="1" dirty="0">
                <a:solidFill>
                  <a:srgbClr val="00B050"/>
                </a:solidFill>
              </a:rPr>
              <a:t> </a:t>
            </a:r>
          </a:p>
          <a:p>
            <a:endParaRPr lang="ru-RU" sz="3200" b="1" dirty="0" smtClean="0"/>
          </a:p>
          <a:p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210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«Фонарики </a:t>
            </a:r>
            <a:r>
              <a:rPr lang="ru-RU" dirty="0" err="1" smtClean="0"/>
              <a:t>Воскобовича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266" name="Picture 2" descr="C:\Users\User\Desktop\фото050.21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72" y="2204864"/>
            <a:ext cx="3603627" cy="27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о050.21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3423425" cy="29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«Подарок для гномиков»</a:t>
            </a:r>
            <a:endParaRPr lang="ru-RU" dirty="0"/>
          </a:p>
        </p:txBody>
      </p:sp>
      <p:pic>
        <p:nvPicPr>
          <p:cNvPr id="12290" name="Picture 2" descr="C:\Users\User\Desktop\фото050.21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312368" cy="381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7005369" cy="1603306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Самостоятельная деятельность детей: рассматривание иллюстраций</a:t>
            </a:r>
            <a:endParaRPr lang="ru-RU" sz="3600" dirty="0"/>
          </a:p>
        </p:txBody>
      </p:sp>
      <p:pic>
        <p:nvPicPr>
          <p:cNvPr id="15362" name="Picture 2" descr="C:\Users\User\Desktop\фото050.21\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47" y="2637564"/>
            <a:ext cx="2808312" cy="36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фото050.21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769495"/>
            <a:ext cx="3265761" cy="33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9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Складываем </a:t>
            </a:r>
            <a:r>
              <a:rPr lang="ru-RU" dirty="0" err="1" smtClean="0"/>
              <a:t>пазлы</a:t>
            </a:r>
            <a:endParaRPr lang="ru-RU" dirty="0"/>
          </a:p>
        </p:txBody>
      </p:sp>
      <p:pic>
        <p:nvPicPr>
          <p:cNvPr id="16386" name="Picture 2" descr="C:\Users\User\Desktop\фото050.21\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4032448" cy="443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Играем со шнуровкой</a:t>
            </a:r>
            <a:endParaRPr lang="ru-RU" dirty="0"/>
          </a:p>
        </p:txBody>
      </p:sp>
      <p:pic>
        <p:nvPicPr>
          <p:cNvPr id="17410" name="Picture 2" descr="C:\Users\User\Desktop\фото050.21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491286" cy="29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фото050.21\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81" y="3378007"/>
            <a:ext cx="3585117" cy="268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то050.21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3356856" cy="37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фото050.21\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07" y="2204864"/>
            <a:ext cx="4074890" cy="373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8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фото050.21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098850" cy="321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фото050.21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2" y="764704"/>
            <a:ext cx="39615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фото050.21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946240" cy="31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фото050.21\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0" y="2826905"/>
            <a:ext cx="3956810" cy="33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8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фото050.21\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2874095" cy="28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фото050.21\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2991595" cy="33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фото050.21\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95798"/>
            <a:ext cx="3508945" cy="32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фото050.21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20688"/>
            <a:ext cx="3528392" cy="327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фото050.21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916463"/>
            <a:ext cx="3711819" cy="41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77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7005369" cy="42676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Вы привели своих детей в детский сад и у нас с Вами одна общая цель, сделать их пребывание здесь комфортным, безопасным, интересным, увлекательным, познавательным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Индивидуальная работа</a:t>
            </a:r>
            <a:endParaRPr lang="ru-RU" dirty="0"/>
          </a:p>
        </p:txBody>
      </p:sp>
      <p:pic>
        <p:nvPicPr>
          <p:cNvPr id="24578" name="Picture 2" descr="C:\Users\User\Desktop\фото050.21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5" y="1988840"/>
            <a:ext cx="3412302" cy="35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фото050.21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070914"/>
            <a:ext cx="3773765" cy="349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Играем в сюжетно ролевые игры: «Больница»</a:t>
            </a:r>
            <a:endParaRPr lang="ru-RU" dirty="0"/>
          </a:p>
        </p:txBody>
      </p:sp>
      <p:pic>
        <p:nvPicPr>
          <p:cNvPr id="25602" name="Picture 2" descr="C:\Users\User\Desktop\фото050.21\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998865" cy="42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«Магазин»</a:t>
            </a:r>
            <a:endParaRPr lang="ru-RU" dirty="0"/>
          </a:p>
        </p:txBody>
      </p:sp>
      <p:pic>
        <p:nvPicPr>
          <p:cNvPr id="26626" name="Picture 2" descr="C:\Users\User\Desktop\фото050.21\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680707" cy="45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«Дочки- матери»</a:t>
            </a:r>
            <a:endParaRPr lang="ru-RU" dirty="0"/>
          </a:p>
        </p:txBody>
      </p:sp>
      <p:pic>
        <p:nvPicPr>
          <p:cNvPr id="27650" name="Picture 2" descr="C:\Users\User\Desktop\фото050.21\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25960"/>
            <a:ext cx="6336704" cy="47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«Повар готовит обед»</a:t>
            </a:r>
            <a:endParaRPr lang="ru-RU" dirty="0"/>
          </a:p>
        </p:txBody>
      </p:sp>
      <p:pic>
        <p:nvPicPr>
          <p:cNvPr id="28674" name="Picture 2" descr="C:\Users\User\Desktop\фото050.21\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79680"/>
            <a:ext cx="336247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на прогулке</a:t>
            </a:r>
            <a:endParaRPr lang="ru-RU" dirty="0"/>
          </a:p>
        </p:txBody>
      </p:sp>
      <p:pic>
        <p:nvPicPr>
          <p:cNvPr id="29698" name="Picture 2" descr="C:\Users\User\Desktop\фото050.21\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7" y="2060847"/>
            <a:ext cx="3527679" cy="34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esktop\фото050.21\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3705188" cy="354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Прогулка: играем в сюжетно ролевые игры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C:\Users\User\Desktop\фото050.21\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8" y="2164772"/>
            <a:ext cx="38808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esktop\фото050.21\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988">
            <a:off x="4962556" y="1922556"/>
            <a:ext cx="3249857" cy="42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3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фото050.21\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752528" cy="30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esktop\фото050.21\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3836803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Подвижные игры: «Солнышко и дождик»</a:t>
            </a:r>
            <a:endParaRPr lang="ru-RU" dirty="0"/>
          </a:p>
        </p:txBody>
      </p:sp>
      <p:pic>
        <p:nvPicPr>
          <p:cNvPr id="32770" name="Picture 2" descr="C:\Users\User\Desktop\фото050.21\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4742383" cy="419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Играем в дидактические игры</a:t>
            </a:r>
            <a:endParaRPr lang="ru-RU" dirty="0"/>
          </a:p>
        </p:txBody>
      </p:sp>
      <p:pic>
        <p:nvPicPr>
          <p:cNvPr id="33794" name="Picture 2" descr="C:\Users\User\Desktop\фото050.21\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3883469" cy="23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User\Desktop\фото050.21\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166457" cy="28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17582"/>
            <a:ext cx="6768752" cy="5347722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3100" dirty="0">
                <a:solidFill>
                  <a:srgbClr val="C00000"/>
                </a:solidFill>
              </a:rPr>
              <a:t>Пускай детишки разные, все умиляют нас.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Со щечками, с </a:t>
            </a:r>
            <a:r>
              <a:rPr lang="ru-RU" sz="3100" u="sng" dirty="0">
                <a:solidFill>
                  <a:srgbClr val="C00000"/>
                </a:solidFill>
                <a:hlinkClick r:id="rId2" tooltip="Веснушка"/>
              </a:rPr>
              <a:t>веснушками</a:t>
            </a:r>
            <a:r>
              <a:rPr lang="ru-RU" sz="3100" dirty="0">
                <a:solidFill>
                  <a:srgbClr val="C00000"/>
                </a:solidFill>
              </a:rPr>
              <a:t>, с причёской и без,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Кто с мамиными ушками, кто копия – отец.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Смеются, улыбаются, лепечут кто о чем,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Машинками играются и прыгают с мячом.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Такие они разные все наши малыши,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Но самые прекрасные, ведь я права? Скажи…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Готовимся ко сну, раздеваемся самостоятельно</a:t>
            </a:r>
            <a:endParaRPr lang="ru-RU" dirty="0"/>
          </a:p>
        </p:txBody>
      </p:sp>
      <p:pic>
        <p:nvPicPr>
          <p:cNvPr id="34818" name="Picture 2" descr="C:\Users\User\Desktop\фото050.21\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27144"/>
            <a:ext cx="583544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128" y="12141968"/>
            <a:ext cx="5993066" cy="359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 descr="https://printonic.ru/uploads/images/2016/04/15/img_5710ada0e13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940996" cy="39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4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980728"/>
            <a:ext cx="61206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solidFill>
                  <a:srgbClr val="C00000"/>
                </a:solidFill>
              </a:rPr>
              <a:t>Ваши дети, целый год ходили </a:t>
            </a:r>
            <a:r>
              <a:rPr lang="ru-RU" sz="2400" dirty="0" smtClean="0">
                <a:solidFill>
                  <a:srgbClr val="C00000"/>
                </a:solidFill>
              </a:rPr>
              <a:t>во вторую  группу раннего возраста. </a:t>
            </a:r>
            <a:r>
              <a:rPr lang="ru-RU" sz="2400" dirty="0">
                <a:solidFill>
                  <a:srgbClr val="C00000"/>
                </a:solidFill>
              </a:rPr>
              <a:t>Они пришли такими маленькими</a:t>
            </a:r>
            <a:r>
              <a:rPr lang="ru-RU" sz="2400" b="1" dirty="0">
                <a:solidFill>
                  <a:srgbClr val="C00000"/>
                </a:solidFill>
              </a:rPr>
              <a:t>, </a:t>
            </a:r>
            <a:r>
              <a:rPr lang="ru-RU" sz="2400" dirty="0">
                <a:solidFill>
                  <a:srgbClr val="C00000"/>
                </a:solidFill>
                <a:hlinkClick r:id="rId2" tooltip="Беззащитность"/>
              </a:rPr>
              <a:t>беззащитными</a:t>
            </a:r>
            <a:r>
              <a:rPr lang="ru-RU" sz="2400" b="1" dirty="0">
                <a:solidFill>
                  <a:srgbClr val="C00000"/>
                </a:solidFill>
              </a:rPr>
              <a:t>: </a:t>
            </a:r>
            <a:r>
              <a:rPr lang="ru-RU" sz="2400" dirty="0">
                <a:solidFill>
                  <a:srgbClr val="C00000"/>
                </a:solidFill>
              </a:rPr>
              <a:t>всего боялись и плакали и, конечно </a:t>
            </a:r>
            <a:r>
              <a:rPr lang="ru-RU" sz="2400" b="1" dirty="0">
                <a:solidFill>
                  <a:srgbClr val="C00000"/>
                </a:solidFill>
              </a:rPr>
              <a:t>же, </a:t>
            </a:r>
            <a:r>
              <a:rPr lang="ru-RU" sz="2400" dirty="0">
                <a:solidFill>
                  <a:srgbClr val="C00000"/>
                </a:solidFill>
              </a:rPr>
              <a:t>звали маму. А теперь посмотрите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dirty="0">
                <a:solidFill>
                  <a:srgbClr val="C00000"/>
                </a:solidFill>
              </a:rPr>
              <a:t>какими они стали, разве скажешь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dirty="0">
                <a:solidFill>
                  <a:srgbClr val="C00000"/>
                </a:solidFill>
              </a:rPr>
              <a:t>что они плаксы и капризули. Конечно же, нет. Они совсем большие, умеют сами </a:t>
            </a:r>
            <a:r>
              <a:rPr lang="ru-RU" sz="2400" b="1" dirty="0">
                <a:solidFill>
                  <a:srgbClr val="C00000"/>
                </a:solidFill>
              </a:rPr>
              <a:t>ложкой </a:t>
            </a:r>
            <a:r>
              <a:rPr lang="ru-RU" sz="2400" dirty="0">
                <a:solidFill>
                  <a:srgbClr val="C00000"/>
                </a:solidFill>
              </a:rPr>
              <a:t>кушать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dirty="0">
                <a:solidFill>
                  <a:srgbClr val="C00000"/>
                </a:solidFill>
              </a:rPr>
              <a:t>да и штанишки сумеют надеть, и песню споют, и стихи прочтут, а как они умеют рисовать</a:t>
            </a:r>
            <a:r>
              <a:rPr lang="ru-RU" sz="2400" b="1" dirty="0">
                <a:solidFill>
                  <a:srgbClr val="C00000"/>
                </a:solidFill>
              </a:rPr>
              <a:t>. </a:t>
            </a:r>
            <a:r>
              <a:rPr lang="ru-RU" sz="2400" dirty="0">
                <a:solidFill>
                  <a:srgbClr val="C00000"/>
                </a:solidFill>
              </a:rPr>
              <a:t>Маленькие помощники помогают нам наводить порядок в группе, убирать игрушки.</a:t>
            </a:r>
          </a:p>
        </p:txBody>
      </p:sp>
    </p:spTree>
    <p:extLst>
      <p:ext uri="{BB962C8B-B14F-4D97-AF65-F5344CB8AC3E}">
        <p14:creationId xmlns:p14="http://schemas.microsoft.com/office/powerpoint/2010/main" val="37655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Утренняя гимнастика!</a:t>
            </a:r>
            <a:endParaRPr lang="ru-RU" dirty="0"/>
          </a:p>
        </p:txBody>
      </p:sp>
      <p:pic>
        <p:nvPicPr>
          <p:cNvPr id="1026" name="Picture 2" descr="C:\Users\User\Desktop\фото050.21\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700808"/>
            <a:ext cx="4952670" cy="42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2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Моем руки перед едой</a:t>
            </a:r>
            <a:endParaRPr lang="ru-RU" dirty="0"/>
          </a:p>
        </p:txBody>
      </p:sp>
      <p:pic>
        <p:nvPicPr>
          <p:cNvPr id="2050" name="Picture 2" descr="C:\Users\User\Desktop\фото050.21\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7"/>
            <a:ext cx="338953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050.21\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8"/>
            <a:ext cx="2411963" cy="25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050.21\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0773"/>
            <a:ext cx="2547947" cy="22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Завтрак </a:t>
            </a:r>
            <a:endParaRPr lang="ru-RU" dirty="0"/>
          </a:p>
        </p:txBody>
      </p:sp>
      <p:pic>
        <p:nvPicPr>
          <p:cNvPr id="3074" name="Picture 2" descr="C:\Users\User\Desktop\фото050.21\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02660"/>
            <a:ext cx="6336704" cy="40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4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Второй завтрак</a:t>
            </a:r>
            <a:endParaRPr lang="ru-RU" dirty="0"/>
          </a:p>
        </p:txBody>
      </p:sp>
      <p:pic>
        <p:nvPicPr>
          <p:cNvPr id="4098" name="Picture 2" descr="C:\Users\User\Desktop\фото050.21\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52098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2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138</TotalTime>
  <Words>192</Words>
  <Application>Microsoft Office PowerPoint</Application>
  <PresentationFormat>Экран (4:3)</PresentationFormat>
  <Paragraphs>42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Кнопка</vt:lpstr>
      <vt:lpstr>  «Мы уже большими стали» отчет для родителей второй группы раннего возраста «Веселые горошины»</vt:lpstr>
      <vt:lpstr>         </vt:lpstr>
      <vt:lpstr>Вы привели своих детей в детский сад и у нас с Вами одна общая цель, сделать их пребывание здесь комфортным, безопасным, интересным, увлекательным, познавательным</vt:lpstr>
      <vt:lpstr>Пускай детишки разные, все умиляют нас. Со щечками, с веснушками, с причёской и без, Кто с мамиными ушками, кто копия – отец. Смеются, улыбаются, лепечут кто о чем, Машинками играются и прыгают с мячом. Такие они разные все наши малыши, Но самые прекрасные, ведь я права? Скажи… </vt:lpstr>
      <vt:lpstr>Презентация PowerPoint</vt:lpstr>
      <vt:lpstr>Утренняя гимнастика!</vt:lpstr>
      <vt:lpstr>Моем руки перед едой</vt:lpstr>
      <vt:lpstr>Завтрак </vt:lpstr>
      <vt:lpstr>Второй завтрак</vt:lpstr>
      <vt:lpstr>Обед </vt:lpstr>
      <vt:lpstr>Занятие: Познавательная деятельность</vt:lpstr>
      <vt:lpstr>Художественно-эстетическая деятельность: Рисование</vt:lpstr>
      <vt:lpstr>Музыкальное занятие</vt:lpstr>
      <vt:lpstr>Двигательная деятельность: Физкультура</vt:lpstr>
      <vt:lpstr>Театрализация: сказка «Заюшкина избушка»</vt:lpstr>
      <vt:lpstr>Развлечение, танец с цветочками</vt:lpstr>
      <vt:lpstr>Рисуем пальчиком, карандашом, кисточкой.</vt:lpstr>
      <vt:lpstr>Играем в дидактические игры: «Волшебный мешочек».</vt:lpstr>
      <vt:lpstr>«Цветок для бабочки»</vt:lpstr>
      <vt:lpstr>«Фонарики Воскобовича»</vt:lpstr>
      <vt:lpstr>«Подарок для гномиков»</vt:lpstr>
      <vt:lpstr>Самостоятельная деятельность детей: рассматривание иллюстраций</vt:lpstr>
      <vt:lpstr>Складываем пазлы</vt:lpstr>
      <vt:lpstr>Играем со шнуровкой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Индивидуальная работа</vt:lpstr>
      <vt:lpstr>Играем в сюжетно ролевые игры: «Больница»</vt:lpstr>
      <vt:lpstr>«Магазин»</vt:lpstr>
      <vt:lpstr>«Дочки- матери»</vt:lpstr>
      <vt:lpstr>«Повар готовит обед»</vt:lpstr>
      <vt:lpstr>Наблюдение на прогулке</vt:lpstr>
      <vt:lpstr>Прогулка: играем в сюжетно ролевые игры </vt:lpstr>
      <vt:lpstr>Презентация PowerPoint</vt:lpstr>
      <vt:lpstr>Подвижные игры: «Солнышко и дождик»</vt:lpstr>
      <vt:lpstr>Играем в дидактические игры</vt:lpstr>
      <vt:lpstr>Готовимся ко сну, раздеваемся самостоятельно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«Мы уже большими стали»   отчет для родителей второй группы раннего возраста «Веселые горошины»</dc:title>
  <dc:creator>User</dc:creator>
  <cp:lastModifiedBy>User</cp:lastModifiedBy>
  <cp:revision>18</cp:revision>
  <dcterms:created xsi:type="dcterms:W3CDTF">2021-05-18T18:36:00Z</dcterms:created>
  <dcterms:modified xsi:type="dcterms:W3CDTF">2021-05-18T20:54:33Z</dcterms:modified>
</cp:coreProperties>
</file>