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B2283-BB20-4686-BA5A-035EA930971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9F5E0-12F0-4FED-8D8C-D847A8D2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4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BD14A-27D9-4EA1-AF2F-ADA8D9E2B43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200800" cy="201622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Сказки и дидактические игры на шнуровках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152728" cy="2376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МК ДОУ №4 д/с «Красная шапочка»</a:t>
            </a:r>
          </a:p>
          <a:p>
            <a:r>
              <a:rPr lang="ru-RU" sz="2400" dirty="0" smtClean="0"/>
              <a:t>Группа «Веселые горошины»</a:t>
            </a:r>
          </a:p>
          <a:p>
            <a:r>
              <a:rPr lang="ru-RU" sz="2400" dirty="0" smtClean="0"/>
              <a:t>Воспитатель: Алсуфьева В.В.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13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977209" cy="22322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Дети с удовольствием выполняют задание и ждут похвалы.</a:t>
            </a:r>
            <a:endParaRPr lang="ru-RU" sz="2400" dirty="0"/>
          </a:p>
        </p:txBody>
      </p:sp>
      <p:pic>
        <p:nvPicPr>
          <p:cNvPr id="6146" name="Picture 2" descr="C:\Users\User\Desktop\Работа 2020\фото 21 для презентации\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11304"/>
            <a:ext cx="2863932" cy="32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Работа 2020\фото 21 для презентации\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166245" cy="365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129" y="1268760"/>
            <a:ext cx="7704857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Дидактические игры                                                              «</a:t>
            </a:r>
            <a:r>
              <a:rPr lang="ru-RU" sz="2800" dirty="0" smtClean="0"/>
              <a:t>Собери по форме», «Собери по </a:t>
            </a:r>
            <a:r>
              <a:rPr lang="ru-RU" sz="2800" dirty="0" smtClean="0"/>
              <a:t>цвету»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Цель игр: </a:t>
            </a:r>
            <a:r>
              <a:rPr lang="ru-RU" sz="2800" dirty="0" smtClean="0"/>
              <a:t>учить </a:t>
            </a:r>
            <a:r>
              <a:rPr lang="ru-RU" sz="2800" dirty="0"/>
              <a:t>составлять бусы разных </a:t>
            </a:r>
            <a:r>
              <a:rPr lang="ru-RU" sz="2800" dirty="0" smtClean="0"/>
              <a:t>цветов по цвету или форме.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25147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User\Desktop\Работа 2020\фото 21 для презентации\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2" y="2993914"/>
            <a:ext cx="3592810" cy="32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Работа 2020\фото 21 для презентации\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5" y="2993913"/>
            <a:ext cx="3805427" cy="32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Желаем вам успеха!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132856"/>
            <a:ext cx="7905201" cy="428396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Приобрести </a:t>
            </a:r>
            <a:r>
              <a:rPr lang="ru-RU" dirty="0" smtClean="0"/>
              <a:t>такие шнуровки вы можете в любом магазине игрушек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64" y="1916832"/>
            <a:ext cx="3419872" cy="341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53536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056784" cy="410445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Хочу вас познакомить со сказками и дидактическими играми на шнуровках</a:t>
            </a:r>
            <a:endParaRPr lang="ru-RU" sz="4000" dirty="0"/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51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696744" cy="1008112"/>
          </a:xfrm>
        </p:spPr>
        <p:txBody>
          <a:bodyPr>
            <a:normAutofit/>
          </a:bodyPr>
          <a:lstStyle/>
          <a:p>
            <a:r>
              <a:rPr lang="ru-RU" sz="2000" b="1" dirty="0"/>
              <a:t>Цель</a:t>
            </a:r>
            <a:r>
              <a:rPr lang="ru-RU" sz="2000" b="1" dirty="0" smtClean="0"/>
              <a:t>: </a:t>
            </a: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Закрепить </a:t>
            </a:r>
            <a:r>
              <a:rPr lang="ru-RU" sz="2000" dirty="0">
                <a:solidFill>
                  <a:schemeClr val="tx1"/>
                </a:solidFill>
              </a:rPr>
              <a:t>знания народных сказок, создавать радостное настроение, вызывать у детей положительные </a:t>
            </a:r>
            <a:r>
              <a:rPr lang="ru-RU" sz="2000" dirty="0" smtClean="0">
                <a:solidFill>
                  <a:schemeClr val="tx1"/>
                </a:solidFill>
              </a:rPr>
              <a:t>эмоции развивая логическое мышление.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416825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</a:p>
          <a:p>
            <a:r>
              <a:rPr lang="ru-RU" sz="1400" i="1" dirty="0" smtClean="0"/>
              <a:t>Воспитывать </a:t>
            </a:r>
            <a:r>
              <a:rPr lang="ru-RU" sz="1400" i="1" dirty="0"/>
              <a:t>у детей усидчивость, целеустремлённость, развивать мелкую моторику, речевую активность, </a:t>
            </a:r>
            <a:r>
              <a:rPr lang="ru-RU" sz="1400" i="1" dirty="0" smtClean="0"/>
              <a:t>внимание.</a:t>
            </a:r>
            <a:endParaRPr lang="ru-RU" sz="1400" i="1" dirty="0"/>
          </a:p>
          <a:p>
            <a:endParaRPr lang="ru-RU" sz="1400" i="1" dirty="0"/>
          </a:p>
          <a:p>
            <a:r>
              <a:rPr lang="ru-RU" sz="1400" i="1" dirty="0"/>
              <a:t>способствуют развитию речи;</a:t>
            </a:r>
          </a:p>
          <a:p>
            <a:endParaRPr lang="ru-RU" sz="1400" i="1" dirty="0"/>
          </a:p>
          <a:p>
            <a:r>
              <a:rPr lang="ru-RU" sz="1400" i="1" dirty="0" smtClean="0"/>
              <a:t>развивать </a:t>
            </a:r>
            <a:r>
              <a:rPr lang="ru-RU" sz="1400" i="1" dirty="0"/>
              <a:t>творческие способности.</a:t>
            </a:r>
          </a:p>
          <a:p>
            <a:endParaRPr lang="ru-RU" sz="1400" i="1" dirty="0"/>
          </a:p>
          <a:p>
            <a:r>
              <a:rPr lang="ru-RU" sz="1400" i="1" dirty="0"/>
              <a:t>вызвать у детей интерес к разным видам театрализованной деятельности, использованию игр-драматизаций.</a:t>
            </a:r>
          </a:p>
          <a:p>
            <a:endParaRPr lang="ru-RU" sz="1400" i="1" dirty="0"/>
          </a:p>
          <a:p>
            <a:r>
              <a:rPr lang="ru-RU" sz="1400" i="1" dirty="0" smtClean="0"/>
              <a:t>приобщать </a:t>
            </a:r>
            <a:r>
              <a:rPr lang="ru-RU" sz="1400" i="1" dirty="0"/>
              <a:t>детей к сказкам для создания базовой основы их общей культуры.</a:t>
            </a:r>
          </a:p>
          <a:p>
            <a:endParaRPr lang="ru-RU" sz="1400" i="1" dirty="0"/>
          </a:p>
          <a:p>
            <a:r>
              <a:rPr lang="ru-RU" sz="1400" i="1" dirty="0" smtClean="0"/>
              <a:t>развивать </a:t>
            </a:r>
            <a:r>
              <a:rPr lang="ru-RU" sz="1400" i="1" dirty="0" smtClean="0"/>
              <a:t>речевую  активность и коммуникативную способность.</a:t>
            </a:r>
            <a:endParaRPr lang="ru-RU" sz="1400" i="1" dirty="0"/>
          </a:p>
          <a:p>
            <a:r>
              <a:rPr lang="ru-RU" sz="1400" i="1" dirty="0" smtClean="0"/>
              <a:t>учится </a:t>
            </a:r>
            <a:r>
              <a:rPr lang="ru-RU" sz="1400" i="1" dirty="0" smtClean="0"/>
              <a:t>соотносить предметы по их виду, цвету, величине, форме.</a:t>
            </a:r>
            <a:endParaRPr lang="ru-RU" sz="1400" i="1" dirty="0"/>
          </a:p>
          <a:p>
            <a:endParaRPr lang="ru-RU" sz="1400" i="1" dirty="0"/>
          </a:p>
          <a:p>
            <a:endParaRPr lang="ru-RU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8544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34605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507342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Шнуровки - игрушки развивают  </a:t>
            </a:r>
            <a:r>
              <a:rPr lang="ru-RU" dirty="0" smtClean="0"/>
              <a:t>моторику </a:t>
            </a:r>
            <a:r>
              <a:rPr lang="ru-RU" dirty="0"/>
              <a:t>и не только…</a:t>
            </a:r>
          </a:p>
          <a:p>
            <a:r>
              <a:rPr lang="ru-RU" dirty="0"/>
              <a:t>Если говорить о пользе игры со шнуровками для детей, то </a:t>
            </a:r>
            <a:r>
              <a:rPr lang="ru-RU" dirty="0" smtClean="0"/>
              <a:t>её </a:t>
            </a:r>
            <a:r>
              <a:rPr lang="ru-RU" dirty="0"/>
              <a:t>сложно переоценить.</a:t>
            </a:r>
          </a:p>
          <a:p>
            <a:r>
              <a:rPr lang="ru-RU" dirty="0"/>
              <a:t>Давайте перечислим наиболее очевидные позитивные свойства этих игрушек.</a:t>
            </a:r>
          </a:p>
          <a:p>
            <a:r>
              <a:rPr lang="ru-RU" dirty="0"/>
              <a:t>Развитие речи. Казалось бы, каким образом простая игрушка может развивать </a:t>
            </a:r>
            <a:r>
              <a:rPr lang="ru-RU" dirty="0" smtClean="0"/>
              <a:t>речь малыша</a:t>
            </a:r>
            <a:r>
              <a:rPr lang="ru-RU" dirty="0"/>
              <a:t>, а </a:t>
            </a:r>
            <a:r>
              <a:rPr lang="ru-RU" dirty="0" smtClean="0"/>
              <a:t>все </a:t>
            </a:r>
            <a:r>
              <a:rPr lang="ru-RU" dirty="0"/>
              <a:t>очень просто. </a:t>
            </a:r>
            <a:r>
              <a:rPr lang="ru-RU" dirty="0" smtClean="0"/>
              <a:t>Учёными </a:t>
            </a:r>
            <a:r>
              <a:rPr lang="ru-RU" dirty="0"/>
              <a:t>доказано, что участок мозга, отвечающий </a:t>
            </a:r>
            <a:r>
              <a:rPr lang="ru-RU" dirty="0" smtClean="0"/>
              <a:t>за развитие </a:t>
            </a:r>
            <a:r>
              <a:rPr lang="ru-RU" dirty="0"/>
              <a:t>моторики, расположен рядом с областью, отвечающей за развитие речи. </a:t>
            </a:r>
            <a:r>
              <a:rPr lang="ru-RU" dirty="0" smtClean="0"/>
              <a:t>Тем самым</a:t>
            </a:r>
            <a:r>
              <a:rPr lang="ru-RU" dirty="0"/>
              <a:t>, развитие участка, отвечающего за моторику, благотворно влияет и на речь.</a:t>
            </a:r>
          </a:p>
          <a:p>
            <a:r>
              <a:rPr lang="ru-RU" dirty="0"/>
              <a:t>• Шнуровки для детей младшей группы в детском саду, а так же дома например, помогают закрепить или расширить, знание цветов, геометрических фигур, животных, транспорта.</a:t>
            </a:r>
          </a:p>
          <a:p>
            <a:r>
              <a:rPr lang="ru-RU" dirty="0"/>
              <a:t>• Развитие логического мышления, </a:t>
            </a:r>
            <a:r>
              <a:rPr lang="ru-RU" dirty="0" smtClean="0"/>
              <a:t>ещё </a:t>
            </a:r>
            <a:r>
              <a:rPr lang="ru-RU" dirty="0"/>
              <a:t>одно положительное качество шнуровок. </a:t>
            </a:r>
            <a:r>
              <a:rPr lang="ru-RU" dirty="0" smtClean="0"/>
              <a:t>Ведь разобраться</a:t>
            </a:r>
            <a:r>
              <a:rPr lang="ru-RU" dirty="0"/>
              <a:t>, где </a:t>
            </a:r>
            <a:r>
              <a:rPr lang="ru-RU" dirty="0" smtClean="0"/>
              <a:t>чьё </a:t>
            </a:r>
            <a:r>
              <a:rPr lang="ru-RU" dirty="0"/>
              <a:t>место на сюжетной шнуровке, это целая логическая задача для</a:t>
            </a:r>
          </a:p>
          <a:p>
            <a:r>
              <a:rPr lang="ru-RU" dirty="0"/>
              <a:t>малыша.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627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560840" cy="19888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700" dirty="0"/>
              <a:t>П</a:t>
            </a:r>
            <a:r>
              <a:rPr lang="ru-RU" sz="2700" dirty="0" smtClean="0"/>
              <a:t>редлагаю вашему вниманию сказки на шнуровке: «Колобок », «Теремок».</a:t>
            </a:r>
            <a:endParaRPr lang="ru-RU" sz="2700" dirty="0"/>
          </a:p>
        </p:txBody>
      </p:sp>
      <p:pic>
        <p:nvPicPr>
          <p:cNvPr id="4" name="Picture 2" descr="C:\Users\User\Desktop\Работа 2020\фото 21 для презентации\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77349"/>
            <a:ext cx="2953162" cy="309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Работа 2020\фото 21 для презентации\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780928"/>
            <a:ext cx="3735355" cy="307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48873" cy="15077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Перед тем как начать театрализацию  сказки с детьми,  нужно познакомить их с содержанием сказки, можно почитать сказку на ночь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264696" cy="386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800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Первые шаги: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начиная </a:t>
            </a:r>
            <a:r>
              <a:rPr lang="ru-RU" sz="2800" dirty="0" smtClean="0"/>
              <a:t>театрализацию сказки  надо маме или папе показывая  рассказывать сказку.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2892459" cy="400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5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697" y="548680"/>
            <a:ext cx="6944653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Когда дети хорошо познакомятся со сказкой, можно дать возможность ему самому показывая рассказывать сказку.</a:t>
            </a:r>
            <a:endParaRPr lang="ru-RU" sz="3200" dirty="0"/>
          </a:p>
        </p:txBody>
      </p:sp>
      <p:pic>
        <p:nvPicPr>
          <p:cNvPr id="4" name="Picture 2" descr="C:\Users\User\Desktop\Работа 2020\фото 21 для презентации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7" y="2334614"/>
            <a:ext cx="3070808" cy="2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Работа 2020\фото 21 для презентации\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4768"/>
            <a:ext cx="3821288" cy="29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5013176"/>
            <a:ext cx="140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«Колобок»-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2276872"/>
            <a:ext cx="141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-»Теремок»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5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Дидактическая </a:t>
            </a:r>
            <a:r>
              <a:rPr lang="ru-RU" sz="2000" dirty="0" smtClean="0"/>
              <a:t>игра: </a:t>
            </a:r>
            <a:r>
              <a:rPr lang="ru-RU" sz="2000" dirty="0" smtClean="0"/>
              <a:t>«</a:t>
            </a:r>
            <a:r>
              <a:rPr lang="ru-RU" sz="2000" dirty="0" smtClean="0"/>
              <a:t>Что к чему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З</a:t>
            </a:r>
            <a:r>
              <a:rPr lang="ru-RU" sz="2000" dirty="0" smtClean="0"/>
              <a:t>адача игры: нанизать на шнурок  отдельно домашних животных, машины, посуда, овощи, фрукты. </a:t>
            </a:r>
            <a:r>
              <a:rPr lang="ru-RU" sz="2000" dirty="0"/>
              <a:t>Формирование умения классифицировать предметы.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122" name="Picture 2" descr="C:\Users\User\Desktop\Работа 2020\фото 21 для презентации\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18" y="2636912"/>
            <a:ext cx="4114764" cy="377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370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Сказки и дидактические игры на шнуровках</vt:lpstr>
      <vt:lpstr>Презентация PowerPoint</vt:lpstr>
      <vt:lpstr>Цель:  Закрепить знания народных сказок, создавать радостное настроение, вызывать у детей положительные эмоции развивая логическое мышление.</vt:lpstr>
      <vt:lpstr>Презентация PowerPoint</vt:lpstr>
      <vt:lpstr> Предлагаю вашему вниманию сказки на шнуровке: «Колобок », «Теремок».</vt:lpstr>
      <vt:lpstr>Перед тем как начать театрализацию  сказки с детьми,  нужно познакомить их с содержанием сказки, можно почитать сказку на ночь </vt:lpstr>
      <vt:lpstr>Первые шаги:   начиная театрализацию сказки  надо маме или папе показывая  рассказывать сказку.</vt:lpstr>
      <vt:lpstr>Когда дети хорошо познакомятся со сказкой, можно дать возможность ему самому показывая рассказывать сказку.</vt:lpstr>
      <vt:lpstr>   Дидактическая игра: «Что к чему».   Задача игры: нанизать на шнурок  отдельно домашних животных, машины, посуда, овощи, фрукты. Формирование умения классифицировать предметы. </vt:lpstr>
      <vt:lpstr>Дети с удовольствием выполняют задание и ждут похвалы.</vt:lpstr>
      <vt:lpstr>Дидактические игры                                                              «Собери по форме», «Собери по цвету»  Цель игр: учить составлять бусы разных цветов по цвету или форме.</vt:lpstr>
      <vt:lpstr>Желаем вам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пособия «Весёлые шнуровки» для развития мелкой моторики</dc:title>
  <dc:creator>User</dc:creator>
  <cp:lastModifiedBy>Windows User</cp:lastModifiedBy>
  <cp:revision>43</cp:revision>
  <dcterms:created xsi:type="dcterms:W3CDTF">2020-10-14T17:46:35Z</dcterms:created>
  <dcterms:modified xsi:type="dcterms:W3CDTF">2021-02-18T08:13:38Z</dcterms:modified>
</cp:coreProperties>
</file>