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59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2DABD14A-27D9-4EA1-AF2F-ADA8D9E2B43B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BD14A-27D9-4EA1-AF2F-ADA8D9E2B43B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2DABD14A-27D9-4EA1-AF2F-ADA8D9E2B43B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2DABD14A-27D9-4EA1-AF2F-ADA8D9E2B43B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DABD14A-27D9-4EA1-AF2F-ADA8D9E2B43B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8CE1D57-8498-4742-A5F4-41AD395163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980728"/>
            <a:ext cx="7056784" cy="2736304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Мастер-класс </a:t>
            </a:r>
            <a:br>
              <a:rPr lang="ru-RU" sz="3200" dirty="0" smtClean="0"/>
            </a:br>
            <a:r>
              <a:rPr lang="ru-RU" sz="3200" dirty="0" smtClean="0"/>
              <a:t>по изготовлению </a:t>
            </a:r>
            <a:r>
              <a:rPr lang="ru-RU" sz="3200" dirty="0" smtClean="0"/>
              <a:t>дидактической  игры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« </a:t>
            </a:r>
            <a:r>
              <a:rPr lang="ru-RU" sz="3200" dirty="0" smtClean="0"/>
              <a:t>Укрась ёлочку»</a:t>
            </a:r>
            <a:r>
              <a:rPr lang="ru-RU" sz="3200" b="1" dirty="0"/>
              <a:t/>
            </a:r>
            <a:br>
              <a:rPr lang="ru-RU" sz="3200" b="1" dirty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3789040"/>
            <a:ext cx="6152728" cy="237626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МК ДОУ №4 д/с «Красная шапочка»</a:t>
            </a:r>
          </a:p>
          <a:p>
            <a:r>
              <a:rPr lang="ru-RU" sz="2400" dirty="0" smtClean="0"/>
              <a:t>Группа «Веселые горошины»</a:t>
            </a:r>
          </a:p>
          <a:p>
            <a:r>
              <a:rPr lang="ru-RU" sz="2400" dirty="0" smtClean="0"/>
              <a:t>Воспитатель: Алсуфьева В.В.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2138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27" y="659240"/>
            <a:ext cx="7704857" cy="1584176"/>
          </a:xfrm>
        </p:spPr>
        <p:txBody>
          <a:bodyPr>
            <a:noAutofit/>
          </a:bodyPr>
          <a:lstStyle/>
          <a:p>
            <a:r>
              <a:rPr lang="ru-RU" sz="2800" dirty="0" smtClean="0"/>
              <a:t>Вы можете украшения придумать </a:t>
            </a:r>
            <a:r>
              <a:rPr lang="ru-RU" sz="2800" dirty="0" smtClean="0"/>
              <a:t>сами </a:t>
            </a:r>
            <a:r>
              <a:rPr lang="ru-RU" sz="2800" dirty="0" smtClean="0"/>
              <a:t>и как их </a:t>
            </a:r>
            <a:r>
              <a:rPr lang="ru-RU" sz="2800" dirty="0" smtClean="0"/>
              <a:t>расположить </a:t>
            </a:r>
            <a:r>
              <a:rPr lang="ru-RU" sz="2800" dirty="0" smtClean="0"/>
              <a:t>на елочке,  с каждым разом </a:t>
            </a:r>
            <a:r>
              <a:rPr lang="ru-RU" sz="2800" dirty="0" smtClean="0"/>
              <a:t>усложняя </a:t>
            </a:r>
            <a:r>
              <a:rPr lang="ru-RU" sz="2800" dirty="0" smtClean="0"/>
              <a:t>задачу по мере </a:t>
            </a:r>
            <a:r>
              <a:rPr lang="ru-RU" sz="2800" dirty="0" smtClean="0"/>
              <a:t>освоения детьми </a:t>
            </a:r>
            <a:r>
              <a:rPr lang="ru-RU" sz="2800" dirty="0" smtClean="0"/>
              <a:t>игры.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2248347"/>
            <a:ext cx="7977209" cy="4251478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 descr="https://ds05.infourok.ru/uploads/ex/104f/00089bce-2ae9ab61/hello_html_78da11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2328"/>
            <a:ext cx="4176464" cy="234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www.maam.ru/upload/blogs/detsad-156666-14177115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3467549"/>
            <a:ext cx="3635361" cy="272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69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Желаем вам успеха!.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247" y="2132857"/>
            <a:ext cx="7910367" cy="39933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 descr="https://www.maam.ru/upload/blogs/detsad-168161-14545081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45" y="2139100"/>
            <a:ext cx="3443139" cy="257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356992"/>
            <a:ext cx="3748894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200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653536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052736"/>
            <a:ext cx="7704856" cy="4896545"/>
          </a:xfrm>
        </p:spPr>
        <p:txBody>
          <a:bodyPr>
            <a:normAutofit/>
          </a:bodyPr>
          <a:lstStyle/>
          <a:p>
            <a:pPr algn="ctr"/>
            <a:endParaRPr lang="ru-RU" sz="4000" dirty="0" smtClean="0"/>
          </a:p>
          <a:p>
            <a:pPr algn="ctr"/>
            <a:r>
              <a:rPr lang="ru-RU" sz="4000" dirty="0" smtClean="0"/>
              <a:t>Представляю </a:t>
            </a:r>
            <a:r>
              <a:rPr lang="ru-RU" sz="4000" dirty="0"/>
              <a:t>вашему </a:t>
            </a:r>
            <a:r>
              <a:rPr lang="ru-RU" sz="4000" dirty="0" smtClean="0"/>
              <a:t>вниманию замечательную развивающую  дидактическую игру «Укрась ёлочку».</a:t>
            </a:r>
            <a:endParaRPr lang="ru-RU" sz="4000" dirty="0"/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5129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u="sng" dirty="0"/>
              <a:t>Цель: </a:t>
            </a:r>
            <a:r>
              <a:rPr lang="ru-RU" sz="2800" dirty="0"/>
              <a:t>Формирование у детей </a:t>
            </a:r>
            <a:r>
              <a:rPr lang="ru-RU" sz="2800" dirty="0" smtClean="0"/>
              <a:t>представлений </a:t>
            </a:r>
            <a:r>
              <a:rPr lang="ru-RU" sz="2800" dirty="0"/>
              <a:t>о цвете и форме.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88841"/>
            <a:ext cx="7545161" cy="36724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i="1" dirty="0" smtClean="0"/>
              <a:t>Задачи:</a:t>
            </a:r>
          </a:p>
          <a:p>
            <a:r>
              <a:rPr lang="ru-RU" dirty="0" smtClean="0"/>
              <a:t>Формировать умение соотносить предметы по цвету, называть цвета. Различать и называть геометрические фигуры.</a:t>
            </a:r>
          </a:p>
          <a:p>
            <a:r>
              <a:rPr lang="ru-RU" dirty="0" smtClean="0"/>
              <a:t>Развивать мелкую моторику, тактильные ощущения. Развивать речь, память, мышление, внимание.</a:t>
            </a:r>
          </a:p>
          <a:p>
            <a:r>
              <a:rPr lang="ru-RU" dirty="0" smtClean="0"/>
              <a:t>Воспитывать интерес к математике.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40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34605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836712"/>
            <a:ext cx="7776864" cy="507342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/>
              <a:t>Дидактическая игра помогает сделать любой учебный материал увлекательным, вызывает у детей глубокое удовлетворение, создает радостное рабочее настроение, облегчает процесс усвоения знаний. </a:t>
            </a:r>
          </a:p>
          <a:p>
            <a:r>
              <a:rPr lang="ru-RU" dirty="0" smtClean="0"/>
              <a:t>Я хочу предложить вам изготовить дидактическую игру в домашних условиях и надеюсь , что эта игра будет одна из любимых дидактических игр.</a:t>
            </a:r>
          </a:p>
          <a:p>
            <a:r>
              <a:rPr lang="ru-RU" dirty="0" smtClean="0"/>
              <a:t>В преддверии нового года дидактическая игра  «Укрась ёлочку», будет актуальна и интересна детям.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73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1930" y="476672"/>
            <a:ext cx="7560840" cy="198884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 </a:t>
            </a:r>
            <a:r>
              <a:rPr lang="ru-RU" sz="2700" dirty="0" smtClean="0"/>
              <a:t>Для изготовления игры нам нужно цветной картон четырех цветов (красный, синий, зеленый, желтый). Трафарет ёлочки, крышечки от пластиковых бутылок, трех цветов ( жёлтого, синего, красного), ножницы, простой карандаш.</a:t>
            </a:r>
            <a:endParaRPr lang="ru-RU" sz="2700" dirty="0"/>
          </a:p>
        </p:txBody>
      </p:sp>
      <p:pic>
        <p:nvPicPr>
          <p:cNvPr id="1026" name="Picture 2" descr="C:\Users\User\Desktop\фото для призентации 2020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64904"/>
            <a:ext cx="4551071" cy="306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для призентации 2020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726" y="3645024"/>
            <a:ext cx="3865388" cy="27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36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580" y="548680"/>
            <a:ext cx="7560840" cy="150777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Обводим трафарет ёлочки, рисуем кружочки или обводим крышечки, всё </a:t>
            </a:r>
            <a:r>
              <a:rPr lang="ru-RU" sz="2800" dirty="0" smtClean="0"/>
              <a:t>вырезаем. </a:t>
            </a:r>
            <a:r>
              <a:rPr lang="ru-RU" sz="2800" dirty="0" smtClean="0"/>
              <a:t>Кружечки каждого </a:t>
            </a:r>
            <a:r>
              <a:rPr lang="ru-RU" sz="2800" dirty="0" smtClean="0"/>
              <a:t>цвета </a:t>
            </a:r>
            <a:r>
              <a:rPr lang="ru-RU" sz="2800" dirty="0" smtClean="0"/>
              <a:t>по количеству ёлочек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050" name="Picture 2" descr="C:\Users\User\Desktop\фото для призентации 2020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7810" y="2119313"/>
            <a:ext cx="5148486" cy="374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50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580" y="476672"/>
            <a:ext cx="7560840" cy="18002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Наклеиваем кружечки примерно так как вы видите на фотографии, если у вас есть другого цвета крышечки от бутылок, можно добавить и кружочки такого цвета</a:t>
            </a:r>
            <a:endParaRPr lang="ru-RU" sz="2800" dirty="0"/>
          </a:p>
        </p:txBody>
      </p:sp>
      <p:pic>
        <p:nvPicPr>
          <p:cNvPr id="4" name="Picture 2" descr="C:\Users\User\Desktop\фото для призентации 2020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564904"/>
            <a:ext cx="4320479" cy="380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53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5" y="188641"/>
            <a:ext cx="6944653" cy="122413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Одна игра готова!</a:t>
            </a:r>
            <a:endParaRPr lang="ru-RU" sz="3200" dirty="0"/>
          </a:p>
        </p:txBody>
      </p:sp>
      <p:pic>
        <p:nvPicPr>
          <p:cNvPr id="4098" name="Picture 2" descr="C:\Users\User\Desktop\фото для призентации 2020\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16832"/>
            <a:ext cx="4627501" cy="413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55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395" y="476672"/>
            <a:ext cx="7977209" cy="2232248"/>
          </a:xfrm>
        </p:spPr>
        <p:txBody>
          <a:bodyPr>
            <a:noAutofit/>
          </a:bodyPr>
          <a:lstStyle/>
          <a:p>
            <a:r>
              <a:rPr lang="ru-RU" sz="2400" dirty="0" smtClean="0"/>
              <a:t>Теперь игру можно усложнить не только на закрепления цвета, но и </a:t>
            </a:r>
            <a:r>
              <a:rPr lang="ru-RU" sz="2400" dirty="0" smtClean="0"/>
              <a:t>формы.  </a:t>
            </a:r>
            <a:br>
              <a:rPr lang="ru-RU" sz="2400" dirty="0" smtClean="0"/>
            </a:br>
            <a:r>
              <a:rPr lang="ru-RU" sz="2400" dirty="0" smtClean="0"/>
              <a:t>Вырезаем </a:t>
            </a:r>
            <a:r>
              <a:rPr lang="ru-RU" sz="2400" dirty="0" smtClean="0"/>
              <a:t>елочки, разноцветные </a:t>
            </a:r>
            <a:r>
              <a:rPr lang="ru-RU" sz="2400" dirty="0" smtClean="0"/>
              <a:t>фигуры для елочки  и </a:t>
            </a:r>
            <a:r>
              <a:rPr lang="ru-RU" sz="2400" dirty="0" smtClean="0"/>
              <a:t>фигуры для накладывания, как это показано на фотографии ниже. Игра готова </a:t>
            </a:r>
            <a:r>
              <a:rPr lang="ru-RU" sz="2400" dirty="0"/>
              <a:t>п</a:t>
            </a:r>
            <a:r>
              <a:rPr lang="ru-RU" sz="2400" dirty="0" smtClean="0"/>
              <a:t>олностью !</a:t>
            </a:r>
            <a:endParaRPr lang="ru-RU" sz="2400" dirty="0"/>
          </a:p>
        </p:txBody>
      </p:sp>
      <p:pic>
        <p:nvPicPr>
          <p:cNvPr id="5123" name="Picture 3" descr="C:\Users\User\Desktop\фото для призентации 2020\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7824" y="3068960"/>
            <a:ext cx="3168352" cy="309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4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212</TotalTime>
  <Words>275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Кнопка</vt:lpstr>
      <vt:lpstr> Мастер-класс  по изготовлению дидактической  игры  « Укрась ёлочку» </vt:lpstr>
      <vt:lpstr>Презентация PowerPoint</vt:lpstr>
      <vt:lpstr>Цель: Формирование у детей представлений о цвете и форме.</vt:lpstr>
      <vt:lpstr>Презентация PowerPoint</vt:lpstr>
      <vt:lpstr> Для изготовления игры нам нужно цветной картон четырех цветов (красный, синий, зеленый, желтый). Трафарет ёлочки, крышечки от пластиковых бутылок, трех цветов ( жёлтого, синего, красного), ножницы, простой карандаш.</vt:lpstr>
      <vt:lpstr>Обводим трафарет ёлочки, рисуем кружочки или обводим крышечки, всё вырезаем. Кружечки каждого цвета по количеству ёлочек </vt:lpstr>
      <vt:lpstr>Наклеиваем кружечки примерно так как вы видите на фотографии, если у вас есть другого цвета крышечки от бутылок, можно добавить и кружочки такого цвета</vt:lpstr>
      <vt:lpstr>Одна игра готова!</vt:lpstr>
      <vt:lpstr>Теперь игру можно усложнить не только на закрепления цвета, но и формы.   Вырезаем елочки, разноцветные фигуры для елочки  и фигуры для накладывания, как это показано на фотографии ниже. Игра готова полностью !</vt:lpstr>
      <vt:lpstr>Вы можете украшения придумать сами и как их расположить на елочке,  с каждым разом усложняя задачу по мере освоения детьми игры.</vt:lpstr>
      <vt:lpstr>Желаем вам успеха!.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по изготовлению пособия «Весёлые шнуровки» для развития мелкой моторики</dc:title>
  <dc:creator>User</dc:creator>
  <cp:lastModifiedBy>Windows User</cp:lastModifiedBy>
  <cp:revision>23</cp:revision>
  <dcterms:created xsi:type="dcterms:W3CDTF">2020-10-14T17:46:35Z</dcterms:created>
  <dcterms:modified xsi:type="dcterms:W3CDTF">2020-12-14T12:00:11Z</dcterms:modified>
</cp:coreProperties>
</file>