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DABD14A-27D9-4EA1-AF2F-ADA8D9E2B43B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776864" cy="2016224"/>
          </a:xfrm>
        </p:spPr>
        <p:txBody>
          <a:bodyPr>
            <a:noAutofit/>
          </a:bodyPr>
          <a:lstStyle/>
          <a:p>
            <a:r>
              <a:rPr lang="ru-RU" sz="3200" dirty="0"/>
              <a:t>Мастер-класс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по </a:t>
            </a:r>
            <a:r>
              <a:rPr lang="ru-RU" sz="3200" dirty="0"/>
              <a:t>изготовлению пособия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dirty="0"/>
              <a:t>Весёлые шнуровки»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3789040"/>
            <a:ext cx="6152728" cy="237626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МК ДОУ №4 д/с «Красная шапочка»</a:t>
            </a:r>
          </a:p>
          <a:p>
            <a:r>
              <a:rPr lang="ru-RU" dirty="0" smtClean="0"/>
              <a:t>Вторая г</a:t>
            </a:r>
            <a:r>
              <a:rPr lang="ru-RU" sz="2400" dirty="0" smtClean="0"/>
              <a:t>руппа раннего возраста</a:t>
            </a:r>
          </a:p>
          <a:p>
            <a:r>
              <a:rPr lang="ru-RU" sz="2400" dirty="0" smtClean="0"/>
              <a:t> </a:t>
            </a:r>
            <a:r>
              <a:rPr lang="ru-RU" sz="2400" dirty="0" smtClean="0"/>
              <a:t>«Веселые горошины»</a:t>
            </a:r>
          </a:p>
          <a:p>
            <a:r>
              <a:rPr lang="ru-RU" sz="2400" dirty="0" smtClean="0"/>
              <a:t>Воспитатель: Алсуфьева В.В.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13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Работа 2020\отчет за летний период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74" y="2132856"/>
            <a:ext cx="3521958" cy="234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935" y="188640"/>
            <a:ext cx="7704857" cy="1584176"/>
          </a:xfrm>
        </p:spPr>
        <p:txBody>
          <a:bodyPr>
            <a:noAutofit/>
          </a:bodyPr>
          <a:lstStyle/>
          <a:p>
            <a:r>
              <a:rPr lang="ru-RU" sz="2000" u="sng" dirty="0" smtClean="0">
                <a:solidFill>
                  <a:srgbClr val="002060"/>
                </a:solidFill>
              </a:rPr>
              <a:t>Примерные схемы для шнурования на фото. 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Обучая детей шнуровать вы с ними называете фигуры какие получаются у вас (треугольники, квадраты, снежинки и так далее),  какого цвета шнурок и дощечка, таким образом закрепляя с ними фигуры и цвета.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7171" name="Picture 3" descr="C:\Users\User\Desktop\Работа 2020\отчет за летний период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32856"/>
            <a:ext cx="2952328" cy="24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Работа 2020\отчет за летний период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89257"/>
            <a:ext cx="3024337" cy="231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6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194167"/>
            <a:ext cx="3546081" cy="3546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868" y="404664"/>
            <a:ext cx="7756263" cy="105425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Схемы шнуровок по В. В. </a:t>
            </a:r>
            <a:r>
              <a:rPr lang="ru-RU" sz="2800" dirty="0" err="1" smtClean="0">
                <a:solidFill>
                  <a:srgbClr val="002060"/>
                </a:solidFill>
              </a:rPr>
              <a:t>Воскобовичу</a:t>
            </a:r>
            <a:r>
              <a:rPr lang="ru-RU" sz="2800" dirty="0" smtClean="0">
                <a:solidFill>
                  <a:srgbClr val="002060"/>
                </a:solidFill>
              </a:rPr>
              <a:t>. Такими схемами можно воспользоваться когда вы научитесь шнуровать  по простой схеме.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004" y="2311151"/>
            <a:ext cx="4090067" cy="3505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0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Желаю вам успеха!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404070" cy="440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280920" cy="6336704"/>
          </a:xfrm>
        </p:spPr>
        <p:txBody>
          <a:bodyPr>
            <a:normAutofit fontScale="32500" lnSpcReduction="20000"/>
          </a:bodyPr>
          <a:lstStyle/>
          <a:p>
            <a:pPr algn="ctr"/>
            <a:endParaRPr lang="ru-RU" sz="3800" dirty="0" smtClean="0"/>
          </a:p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Представляю вашему вниманию замечательную развивающую игру: «Веселые шнуровки», она создана на основе игры В. В. </a:t>
            </a:r>
            <a:r>
              <a:rPr lang="ru-RU" sz="6000" b="1" dirty="0" err="1" smtClean="0">
                <a:solidFill>
                  <a:srgbClr val="002060"/>
                </a:solidFill>
              </a:rPr>
              <a:t>Воскобовича</a:t>
            </a:r>
            <a:r>
              <a:rPr lang="ru-RU" sz="6000" b="1" dirty="0" smtClean="0">
                <a:solidFill>
                  <a:srgbClr val="002060"/>
                </a:solidFill>
              </a:rPr>
              <a:t> «Веселый шнур» для развития мелкой моторики пальцев рук.</a:t>
            </a:r>
          </a:p>
          <a:p>
            <a:pPr algn="ctr"/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r>
              <a:rPr lang="ru-RU" sz="6000" dirty="0" smtClean="0"/>
              <a:t>Мелкая </a:t>
            </a:r>
            <a:r>
              <a:rPr lang="ru-RU" sz="6000" dirty="0"/>
              <a:t>моторика —это способность человека выполнять мелкие и точные движения кистями и пальцами рук в результате скоординированных действий трех систем: нервной, мышечной и костной</a:t>
            </a:r>
            <a:r>
              <a:rPr lang="ru-RU" sz="6000" dirty="0" smtClean="0"/>
              <a:t>.  </a:t>
            </a:r>
          </a:p>
          <a:p>
            <a:pPr marL="0" indent="0">
              <a:buNone/>
            </a:pPr>
            <a:r>
              <a:rPr lang="ru-RU" sz="6000" dirty="0" smtClean="0"/>
              <a:t>                             </a:t>
            </a:r>
          </a:p>
          <a:p>
            <a:r>
              <a:rPr lang="ru-RU" sz="6000" dirty="0" smtClean="0"/>
              <a:t> Развитие </a:t>
            </a:r>
            <a:r>
              <a:rPr lang="ru-RU" sz="6000" dirty="0"/>
              <a:t>мелкой моторики у детей имеет большое значение. Учёные доказали тесную связь развития мелкой моторики с развитием речи у ребёнка. Оказывается, речевой центр головного мозга расположен очень близко к моторному центру, который отвечает за движения пальцев. Если стимулировать моторный центр, отвечающий за движения пальцев, то речевой центр также активизируется! Поэтому развитие мелкой моторики необходимо для быстрого и правильного формирования навыков речи</a:t>
            </a:r>
            <a:r>
              <a:rPr lang="ru-RU" sz="6000" dirty="0" smtClean="0"/>
              <a:t>.</a:t>
            </a:r>
            <a:endParaRPr lang="ru-RU" sz="6000" dirty="0" smtClean="0"/>
          </a:p>
          <a:p>
            <a:endParaRPr lang="ru-RU" sz="6000" dirty="0" smtClean="0"/>
          </a:p>
          <a:p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9512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408" y="1124744"/>
            <a:ext cx="7761184" cy="399330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b="1" u="sng" dirty="0" smtClean="0">
                <a:solidFill>
                  <a:srgbClr val="002060"/>
                </a:solidFill>
              </a:rPr>
              <a:t>Цель</a:t>
            </a:r>
            <a:r>
              <a:rPr lang="ru-RU" dirty="0" smtClean="0"/>
              <a:t>: Упражнять </a:t>
            </a:r>
            <a:r>
              <a:rPr lang="ru-RU" dirty="0"/>
              <a:t>и развивать мелкую моторику рук. </a:t>
            </a:r>
          </a:p>
          <a:p>
            <a:endParaRPr lang="ru-RU" b="1" u="sng" dirty="0" smtClean="0"/>
          </a:p>
          <a:p>
            <a:r>
              <a:rPr lang="ru-RU" b="1" u="sng" dirty="0" smtClean="0">
                <a:solidFill>
                  <a:srgbClr val="002060"/>
                </a:solidFill>
              </a:rPr>
              <a:t>Задачи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dirty="0"/>
              <a:t>Ф</a:t>
            </a:r>
            <a:r>
              <a:rPr lang="ru-RU" dirty="0" smtClean="0"/>
              <a:t>ормировать </a:t>
            </a:r>
            <a:r>
              <a:rPr lang="ru-RU" dirty="0" smtClean="0"/>
              <a:t>умение манипулировать предметом и шнурком.</a:t>
            </a:r>
          </a:p>
          <a:p>
            <a:r>
              <a:rPr lang="ru-RU" dirty="0" smtClean="0"/>
              <a:t>Развивать </a:t>
            </a:r>
            <a:r>
              <a:rPr lang="ru-RU" dirty="0" smtClean="0"/>
              <a:t>сенсомоторную координацию, мелкую моторику рук;</a:t>
            </a:r>
          </a:p>
          <a:p>
            <a:r>
              <a:rPr lang="ru-RU" dirty="0"/>
              <a:t>З</a:t>
            </a:r>
            <a:r>
              <a:rPr lang="ru-RU" dirty="0" smtClean="0"/>
              <a:t>акреплять цвета </a:t>
            </a:r>
            <a:r>
              <a:rPr lang="ru-RU" dirty="0" smtClean="0"/>
              <a:t>(красный, синий, желтый и др.).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40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8075240" cy="5217443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Мне </a:t>
            </a:r>
            <a:r>
              <a:rPr lang="ru-RU" sz="2800" dirty="0" smtClean="0"/>
              <a:t>бы хотелось рассказать вам, как изготовить  шнуровки из доступного материала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За основу я взяла пластмассовые разделочные </a:t>
            </a:r>
            <a:r>
              <a:rPr lang="ru-RU" sz="2800" dirty="0" smtClean="0"/>
              <a:t>доски и </a:t>
            </a:r>
            <a:r>
              <a:rPr lang="ru-RU" sz="2800" dirty="0" smtClean="0"/>
              <a:t>цветные шнурки.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273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Работа 2020\отчет за летний период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5026" y="2247900"/>
            <a:ext cx="5773948" cy="387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029" y="404664"/>
            <a:ext cx="7771942" cy="1418684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Разделочные доски и шнурки можно выбрать любого цвета и размера, вырезать примерно 18/11 и 24/11 см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Вырезаем форму под </a:t>
            </a:r>
            <a:r>
              <a:rPr lang="ru-RU" sz="3200" dirty="0" smtClean="0">
                <a:solidFill>
                  <a:srgbClr val="002060"/>
                </a:solidFill>
              </a:rPr>
              <a:t>шнуровку. 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(Из одной доски можно вырезать 2 формы)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734" y="2348880"/>
            <a:ext cx="6312532" cy="399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5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Затем делаем дырочки дрелью, чем толще шнурок, тем толще дырочки. Примерное расстояние между дырочками </a:t>
            </a:r>
            <a:r>
              <a:rPr lang="ru-RU" sz="3200" dirty="0" smtClean="0">
                <a:solidFill>
                  <a:srgbClr val="002060"/>
                </a:solidFill>
              </a:rPr>
              <a:t>2 – 3 см</a:t>
            </a:r>
            <a:r>
              <a:rPr lang="ru-RU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605" y="2348880"/>
            <a:ext cx="5112568" cy="383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53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Работа 2020\отчет за летний период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067" y="2247900"/>
            <a:ext cx="7121866" cy="387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Дырочки делаются по схеме предоставленной на фото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5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4864"/>
            <a:ext cx="5613780" cy="421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Можно разнообразить и такими фигурами.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141</TotalTime>
  <Words>307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Твердый переплет</vt:lpstr>
      <vt:lpstr>Мастер-класс  по изготовлению пособия   «Весёлые шнуровки»  </vt:lpstr>
      <vt:lpstr>Презентация PowerPoint</vt:lpstr>
      <vt:lpstr>Презентация PowerPoint</vt:lpstr>
      <vt:lpstr>Презентация PowerPoint</vt:lpstr>
      <vt:lpstr>Разделочные доски и шнурки можно выбрать любого цвета и размера, вырезать примерно 18/11 и 24/11 см</vt:lpstr>
      <vt:lpstr>Вырезаем форму под шнуровку.   (Из одной доски можно вырезать 2 формы)</vt:lpstr>
      <vt:lpstr>Затем делаем дырочки дрелью, чем толще шнурок, тем толще дырочки. Примерное расстояние между дырочками 2 – 3 см.</vt:lpstr>
      <vt:lpstr>Дырочки делаются по схеме предоставленной на фото</vt:lpstr>
      <vt:lpstr>Можно разнообразить и такими фигурами.</vt:lpstr>
      <vt:lpstr>Примерные схемы для шнурования на фото.  Обучая детей шнуровать вы с ними называете фигуры какие получаются у вас (треугольники, квадраты, снежинки и так далее),  какого цвета шнурок и дощечка, таким образом закрепляя с ними фигуры и цвета.</vt:lpstr>
      <vt:lpstr>Схемы шнуровок по В. В. Воскобовичу. Такими схемами можно воспользоваться когда вы научитесь шнуровать  по простой схеме.</vt:lpstr>
      <vt:lpstr>Желаю вам успеха!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изготовлению пособия «Весёлые шнуровки» для развития мелкой моторики</dc:title>
  <dc:creator>User</dc:creator>
  <cp:lastModifiedBy>Windows User</cp:lastModifiedBy>
  <cp:revision>12</cp:revision>
  <dcterms:created xsi:type="dcterms:W3CDTF">2020-10-14T17:46:35Z</dcterms:created>
  <dcterms:modified xsi:type="dcterms:W3CDTF">2020-10-15T14:09:56Z</dcterms:modified>
</cp:coreProperties>
</file>